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60" r:id="rId1"/>
  </p:sldMasterIdLst>
  <p:notesMasterIdLst>
    <p:notesMasterId r:id="rId13"/>
  </p:notesMasterIdLst>
  <p:handoutMasterIdLst>
    <p:handoutMasterId r:id="rId14"/>
  </p:handoutMasterIdLst>
  <p:sldIdLst>
    <p:sldId id="3788" r:id="rId2"/>
    <p:sldId id="3769" r:id="rId3"/>
    <p:sldId id="3796" r:id="rId4"/>
    <p:sldId id="3795" r:id="rId5"/>
    <p:sldId id="3797" r:id="rId6"/>
    <p:sldId id="3802" r:id="rId7"/>
    <p:sldId id="3798" r:id="rId8"/>
    <p:sldId id="3799" r:id="rId9"/>
    <p:sldId id="3800" r:id="rId10"/>
    <p:sldId id="3801" r:id="rId11"/>
    <p:sldId id="711" r:id="rId12"/>
  </p:sldIdLst>
  <p:sldSz cx="9906000" cy="6858000" type="A4"/>
  <p:notesSz cx="6797675" cy="9926638"/>
  <p:embeddedFontLst>
    <p:embeddedFont>
      <p:font typeface="KoPub돋움체 Bold" panose="00000800000000000000" pitchFamily="2" charset="-127"/>
      <p:regular r:id="rId15"/>
      <p:bold r:id="rId16"/>
    </p:embeddedFont>
    <p:embeddedFont>
      <p:font typeface="KoPub돋움체 Medium" panose="00000600000000000000" pitchFamily="2" charset="-127"/>
      <p:regular r:id="rId17"/>
    </p:embeddedFont>
    <p:embeddedFont>
      <p:font typeface="KoPub바탕체 Bold" panose="00000800000000000000" pitchFamily="2" charset="-127"/>
      <p:regular r:id="rId18"/>
      <p:bold r:id="rId19"/>
    </p:embeddedFont>
    <p:embeddedFont>
      <p:font typeface="나눔스퀘어 Bold" panose="020B0600000101010101" pitchFamily="50" charset="-127"/>
      <p:bold r:id="rId20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256" userDrawn="1">
          <p15:clr>
            <a:srgbClr val="A4A3A4"/>
          </p15:clr>
        </p15:guide>
        <p15:guide id="4" orient="horz" pos="3543" userDrawn="1">
          <p15:clr>
            <a:srgbClr val="A4A3A4"/>
          </p15:clr>
        </p15:guide>
        <p15:guide id="5" pos="5864" userDrawn="1">
          <p15:clr>
            <a:srgbClr val="A4A3A4"/>
          </p15:clr>
        </p15:guide>
        <p15:guide id="7" pos="330" userDrawn="1">
          <p15:clr>
            <a:srgbClr val="A4A3A4"/>
          </p15:clr>
        </p15:guide>
        <p15:guide id="8" orient="horz" pos="3430" userDrawn="1">
          <p15:clr>
            <a:srgbClr val="A4A3A4"/>
          </p15:clr>
        </p15:guide>
        <p15:guide id="9" orient="horz" pos="3861" userDrawn="1">
          <p15:clr>
            <a:srgbClr val="A4A3A4"/>
          </p15:clr>
        </p15:guide>
        <p15:guide id="10" pos="5411" userDrawn="1">
          <p15:clr>
            <a:srgbClr val="A4A3A4"/>
          </p15:clr>
        </p15:guide>
        <p15:guide id="11" orient="horz" pos="4224" userDrawn="1">
          <p15:clr>
            <a:srgbClr val="A4A3A4"/>
          </p15:clr>
        </p15:guide>
        <p15:guide id="12" pos="3165" userDrawn="1">
          <p15:clr>
            <a:srgbClr val="A4A3A4"/>
          </p15:clr>
        </p15:guide>
        <p15:guide id="13" pos="557" userDrawn="1">
          <p15:clr>
            <a:srgbClr val="A4A3A4"/>
          </p15:clr>
        </p15:guide>
        <p15:guide id="14" orient="horz" pos="2659" userDrawn="1">
          <p15:clr>
            <a:srgbClr val="A4A3A4"/>
          </p15:clr>
        </p15:guide>
        <p15:guide id="15" orient="horz" pos="3203" userDrawn="1">
          <p15:clr>
            <a:srgbClr val="A4A3A4"/>
          </p15:clr>
        </p15:guide>
        <p15:guide id="16" orient="horz" pos="70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om Jay" initials="TJ" lastIdx="2" clrIdx="0">
    <p:extLst>
      <p:ext uri="{19B8F6BF-5375-455C-9EA6-DF929625EA0E}">
        <p15:presenceInfo xmlns:p15="http://schemas.microsoft.com/office/powerpoint/2012/main" userId="Tom Jay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0000"/>
    <a:srgbClr val="0070C0"/>
    <a:srgbClr val="4C7430"/>
    <a:srgbClr val="006666"/>
    <a:srgbClr val="B5B6B8"/>
    <a:srgbClr val="9A9B9C"/>
    <a:srgbClr val="3A3A3A"/>
    <a:srgbClr val="CBCCCD"/>
    <a:srgbClr val="264274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D27102A9-8310-4765-A935-A1911B00CA55}" styleName="밝은 스타일 1 - 강조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8D230F3-CF80-4859-8CE7-A43EE81993B5}" styleName="밝은 스타일 1 - 강조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C083E6E3-FA7D-4D7B-A595-EF9225AFEA82}" styleName="밝은 스타일 1 - 강조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002" autoAdjust="0"/>
    <p:restoredTop sz="95030" autoAdjust="0"/>
  </p:normalViewPr>
  <p:slideViewPr>
    <p:cSldViewPr snapToGrid="0">
      <p:cViewPr varScale="1">
        <p:scale>
          <a:sx n="110" d="100"/>
          <a:sy n="110" d="100"/>
        </p:scale>
        <p:origin x="1476" y="114"/>
      </p:cViewPr>
      <p:guideLst>
        <p:guide pos="3256"/>
        <p:guide orient="horz" pos="3543"/>
        <p:guide pos="5864"/>
        <p:guide pos="330"/>
        <p:guide orient="horz" pos="3430"/>
        <p:guide orient="horz" pos="3861"/>
        <p:guide pos="5411"/>
        <p:guide orient="horz" pos="4224"/>
        <p:guide pos="3165"/>
        <p:guide pos="557"/>
        <p:guide orient="horz" pos="2659"/>
        <p:guide orient="horz" pos="3203"/>
        <p:guide orient="horz" pos="709"/>
      </p:guideLst>
    </p:cSldViewPr>
  </p:slideViewPr>
  <p:outlineViewPr>
    <p:cViewPr>
      <p:scale>
        <a:sx n="50" d="100"/>
        <a:sy n="50" d="100"/>
      </p:scale>
      <p:origin x="0" y="-25224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66" d="100"/>
        <a:sy n="66" d="100"/>
      </p:scale>
      <p:origin x="0" y="-10320"/>
    </p:cViewPr>
  </p:sorterViewPr>
  <p:notesViewPr>
    <p:cSldViewPr snapToGrid="0">
      <p:cViewPr varScale="1">
        <p:scale>
          <a:sx n="74" d="100"/>
          <a:sy n="74" d="100"/>
        </p:scale>
        <p:origin x="4044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5659" cy="498056"/>
          </a:xfrm>
          <a:prstGeom prst="rect">
            <a:avLst/>
          </a:prstGeom>
        </p:spPr>
        <p:txBody>
          <a:bodyPr vert="horz" lIns="91422" tIns="45711" rIns="91422" bIns="45711" rtlCol="0"/>
          <a:lstStyle>
            <a:lvl1pPr algn="l">
              <a:defRPr sz="1200"/>
            </a:lvl1pPr>
          </a:lstStyle>
          <a:p>
            <a:endParaRPr lang="ko-KR" altLang="en-US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8056"/>
          </a:xfrm>
          <a:prstGeom prst="rect">
            <a:avLst/>
          </a:prstGeom>
        </p:spPr>
        <p:txBody>
          <a:bodyPr vert="horz" lIns="91422" tIns="45711" rIns="91422" bIns="45711" rtlCol="0"/>
          <a:lstStyle>
            <a:lvl1pPr algn="r">
              <a:defRPr sz="1200"/>
            </a:lvl1pPr>
          </a:lstStyle>
          <a:p>
            <a:fld id="{50FD49EB-5604-4BFF-B88E-813B792B1164}" type="datetimeFigureOut">
              <a:rPr lang="ko-KR" altLang="en-US" smtClean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2026-10-15</a:t>
            </a:fld>
            <a:endParaRPr lang="ko-KR" altLang="en-US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2" y="9428585"/>
            <a:ext cx="2945659" cy="498055"/>
          </a:xfrm>
          <a:prstGeom prst="rect">
            <a:avLst/>
          </a:prstGeom>
        </p:spPr>
        <p:txBody>
          <a:bodyPr vert="horz" lIns="91422" tIns="45711" rIns="91422" bIns="45711" rtlCol="0" anchor="b"/>
          <a:lstStyle>
            <a:lvl1pPr algn="l">
              <a:defRPr sz="1200"/>
            </a:lvl1pPr>
          </a:lstStyle>
          <a:p>
            <a:endParaRPr lang="ko-KR" altLang="en-US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0444" y="9428585"/>
            <a:ext cx="2945659" cy="498055"/>
          </a:xfrm>
          <a:prstGeom prst="rect">
            <a:avLst/>
          </a:prstGeom>
        </p:spPr>
        <p:txBody>
          <a:bodyPr vert="horz" lIns="91422" tIns="45711" rIns="91422" bIns="45711" rtlCol="0" anchor="b"/>
          <a:lstStyle>
            <a:lvl1pPr algn="r">
              <a:defRPr sz="1200"/>
            </a:lvl1pPr>
          </a:lstStyle>
          <a:p>
            <a:fld id="{E6863848-EDC9-4472-9DD2-B4BD70405D29}" type="slidenum">
              <a:rPr lang="ko-KR" altLang="en-US" smtClean="0"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‹#›</a:t>
            </a:fld>
            <a:endParaRPr lang="ko-KR" altLang="en-US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646898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5659" cy="498056"/>
          </a:xfrm>
          <a:prstGeom prst="rect">
            <a:avLst/>
          </a:prstGeom>
        </p:spPr>
        <p:txBody>
          <a:bodyPr vert="horz" lIns="91422" tIns="45711" rIns="91422" bIns="45711" rtlCol="0"/>
          <a:lstStyle>
            <a:lvl1pPr algn="l">
              <a:defRPr sz="1200">
                <a:latin typeface="KoPub돋움체 Bold" panose="02020603020101020101" pitchFamily="18" charset="-127"/>
                <a:ea typeface="KoPub돋움체 Bold" panose="02020603020101020101" pitchFamily="18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8056"/>
          </a:xfrm>
          <a:prstGeom prst="rect">
            <a:avLst/>
          </a:prstGeom>
        </p:spPr>
        <p:txBody>
          <a:bodyPr vert="horz" lIns="91422" tIns="45711" rIns="91422" bIns="45711" rtlCol="0"/>
          <a:lstStyle>
            <a:lvl1pPr algn="r">
              <a:defRPr sz="1200">
                <a:latin typeface="KoPub돋움체 Bold" panose="02020603020101020101" pitchFamily="18" charset="-127"/>
                <a:ea typeface="KoPub돋움체 Bold" panose="02020603020101020101" pitchFamily="18" charset="-127"/>
              </a:defRPr>
            </a:lvl1pPr>
          </a:lstStyle>
          <a:p>
            <a:fld id="{B87F043C-DD33-4932-9257-F8DE946E52DC}" type="datetimeFigureOut">
              <a:rPr lang="ko-KR" altLang="en-US" smtClean="0"/>
              <a:pPr/>
              <a:t>2026-10-15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1241425"/>
            <a:ext cx="48355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2" tIns="45711" rIns="91422" bIns="45711" rtlCol="0" anchor="ctr"/>
          <a:lstStyle/>
          <a:p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1422" tIns="45711" rIns="91422" bIns="45711" rtlCol="0"/>
          <a:lstStyle/>
          <a:p>
            <a:pPr lvl="0"/>
            <a:r>
              <a:rPr lang="ko-KR" altLang="en-US" dirty="0"/>
              <a:t>마스터 텍스트 스타일 편집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" y="9428585"/>
            <a:ext cx="2945659" cy="498055"/>
          </a:xfrm>
          <a:prstGeom prst="rect">
            <a:avLst/>
          </a:prstGeom>
        </p:spPr>
        <p:txBody>
          <a:bodyPr vert="horz" lIns="91422" tIns="45711" rIns="91422" bIns="45711" rtlCol="0" anchor="b"/>
          <a:lstStyle>
            <a:lvl1pPr algn="l">
              <a:defRPr sz="1200">
                <a:latin typeface="KoPub돋움체 Bold" panose="02020603020101020101" pitchFamily="18" charset="-127"/>
                <a:ea typeface="KoPub돋움체 Bold" panose="02020603020101020101" pitchFamily="18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4" y="9428585"/>
            <a:ext cx="2945659" cy="498055"/>
          </a:xfrm>
          <a:prstGeom prst="rect">
            <a:avLst/>
          </a:prstGeom>
        </p:spPr>
        <p:txBody>
          <a:bodyPr vert="horz" lIns="91422" tIns="45711" rIns="91422" bIns="45711" rtlCol="0" anchor="b"/>
          <a:lstStyle>
            <a:lvl1pPr algn="r">
              <a:defRPr sz="1200">
                <a:latin typeface="KoPub돋움체 Bold" panose="02020603020101020101" pitchFamily="18" charset="-127"/>
                <a:ea typeface="KoPub돋움체 Bold" panose="02020603020101020101" pitchFamily="18" charset="-127"/>
              </a:defRPr>
            </a:lvl1pPr>
          </a:lstStyle>
          <a:p>
            <a:fld id="{43FE8750-BB80-4C76-925A-487301A4041B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353337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KoPub돋움체 Bold" panose="02020603020101020101" pitchFamily="18" charset="-127"/>
        <a:ea typeface="KoPub돋움체 Bold" panose="02020603020101020101" pitchFamily="18" charset="-127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KoPub돋움체 Bold" panose="02020603020101020101" pitchFamily="18" charset="-127"/>
        <a:ea typeface="KoPub돋움체 Bold" panose="02020603020101020101" pitchFamily="18" charset="-127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KoPub돋움체 Bold" panose="02020603020101020101" pitchFamily="18" charset="-127"/>
        <a:ea typeface="KoPub돋움체 Bold" panose="02020603020101020101" pitchFamily="18" charset="-127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KoPub돋움체 Bold" panose="02020603020101020101" pitchFamily="18" charset="-127"/>
        <a:ea typeface="KoPub돋움체 Bold" panose="02020603020101020101" pitchFamily="18" charset="-127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KoPub돋움체 Bold" panose="02020603020101020101" pitchFamily="18" charset="-127"/>
        <a:ea typeface="KoPub돋움체 Bold" panose="02020603020101020101" pitchFamily="18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122613" y="509588"/>
            <a:ext cx="3681412" cy="25495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200899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455613" y="947738"/>
            <a:ext cx="5845175" cy="40481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656" indent="-171656">
              <a:buFont typeface="Wingdings" panose="05000000000000000000" pitchFamily="2" charset="2"/>
              <a:buChar char="è"/>
            </a:pPr>
            <a:endParaRPr lang="ko-KR" altLang="en-US" dirty="0">
              <a:latin typeface="+mn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5CFD458-384E-41D5-9F4E-C5A9375E21CD}" type="slidenum">
              <a:rPr lang="ko-KR" altLang="en-US" smtClean="0"/>
              <a:pPr>
                <a:defRPr/>
              </a:pPr>
              <a:t>3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9945804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455613" y="947738"/>
            <a:ext cx="5845175" cy="40481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656" indent="-171656">
              <a:buFont typeface="Wingdings" panose="05000000000000000000" pitchFamily="2" charset="2"/>
              <a:buChar char="è"/>
            </a:pPr>
            <a:endParaRPr lang="ko-KR" altLang="en-US" dirty="0">
              <a:latin typeface="+mn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5CFD458-384E-41D5-9F4E-C5A9375E21CD}" type="slidenum">
              <a:rPr lang="ko-KR" altLang="en-US" smtClean="0"/>
              <a:pPr>
                <a:defRPr/>
              </a:pPr>
              <a:t>4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4125201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455613" y="947738"/>
            <a:ext cx="5845175" cy="40481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656" indent="-171656">
              <a:buFont typeface="Wingdings" panose="05000000000000000000" pitchFamily="2" charset="2"/>
              <a:buChar char="è"/>
            </a:pPr>
            <a:endParaRPr lang="ko-KR" altLang="en-US" dirty="0">
              <a:latin typeface="+mn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5CFD458-384E-41D5-9F4E-C5A9375E21CD}" type="slidenum">
              <a:rPr lang="ko-KR" altLang="en-US" smtClean="0"/>
              <a:pPr>
                <a:defRPr/>
              </a:pPr>
              <a:t>5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9707800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455613" y="947738"/>
            <a:ext cx="5845175" cy="40481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656" indent="-171656">
              <a:buFont typeface="Wingdings" panose="05000000000000000000" pitchFamily="2" charset="2"/>
              <a:buChar char="è"/>
            </a:pPr>
            <a:endParaRPr lang="ko-KR" altLang="en-US" dirty="0">
              <a:latin typeface="+mn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5CFD458-384E-41D5-9F4E-C5A9375E21CD}" type="slidenum">
              <a:rPr lang="ko-KR" altLang="en-US" smtClean="0"/>
              <a:pPr>
                <a:defRPr/>
              </a:pPr>
              <a:t>6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5173636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455613" y="947738"/>
            <a:ext cx="5845175" cy="40481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656" indent="-171656">
              <a:buFont typeface="Wingdings" panose="05000000000000000000" pitchFamily="2" charset="2"/>
              <a:buChar char="è"/>
            </a:pPr>
            <a:endParaRPr lang="ko-KR" altLang="en-US" dirty="0">
              <a:latin typeface="+mn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5CFD458-384E-41D5-9F4E-C5A9375E21CD}" type="slidenum">
              <a:rPr lang="ko-KR" altLang="en-US" smtClean="0"/>
              <a:pPr>
                <a:defRPr/>
              </a:pPr>
              <a:t>7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9821169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455613" y="947738"/>
            <a:ext cx="5845175" cy="40481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656" indent="-171656">
              <a:buFont typeface="Wingdings" panose="05000000000000000000" pitchFamily="2" charset="2"/>
              <a:buChar char="è"/>
            </a:pPr>
            <a:endParaRPr lang="ko-KR" altLang="en-US" dirty="0">
              <a:latin typeface="+mn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5CFD458-384E-41D5-9F4E-C5A9375E21CD}" type="slidenum">
              <a:rPr lang="ko-KR" altLang="en-US" smtClean="0"/>
              <a:pPr>
                <a:defRPr/>
              </a:pPr>
              <a:t>8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9994202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455613" y="947738"/>
            <a:ext cx="5845175" cy="40481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656" indent="-171656">
              <a:buFont typeface="Wingdings" panose="05000000000000000000" pitchFamily="2" charset="2"/>
              <a:buChar char="è"/>
            </a:pPr>
            <a:endParaRPr lang="ko-KR" altLang="en-US" dirty="0">
              <a:latin typeface="+mn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5CFD458-384E-41D5-9F4E-C5A9375E21CD}" type="slidenum">
              <a:rPr lang="ko-KR" altLang="en-US" smtClean="0"/>
              <a:pPr>
                <a:defRPr/>
              </a:pPr>
              <a:t>9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951480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455613" y="947738"/>
            <a:ext cx="5845175" cy="40481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656" indent="-171656">
              <a:buFont typeface="Wingdings" panose="05000000000000000000" pitchFamily="2" charset="2"/>
              <a:buChar char="è"/>
            </a:pPr>
            <a:endParaRPr lang="ko-KR" altLang="en-US" dirty="0">
              <a:latin typeface="+mn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5CFD458-384E-41D5-9F4E-C5A9375E21CD}" type="slidenum">
              <a:rPr lang="ko-KR" altLang="en-US" smtClean="0"/>
              <a:pPr>
                <a:defRPr/>
              </a:pPr>
              <a:t>10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1642188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3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47700" y="722313"/>
            <a:ext cx="5213350" cy="3609975"/>
          </a:xfrm>
          <a:ln/>
        </p:spPr>
      </p:sp>
      <p:sp>
        <p:nvSpPr>
          <p:cNvPr id="146434" name="슬라이드 번호 개체 틀 3"/>
          <p:cNvSpPr txBox="1">
            <a:spLocks noGrp="1"/>
          </p:cNvSpPr>
          <p:nvPr/>
        </p:nvSpPr>
        <p:spPr>
          <a:xfrm>
            <a:off x="3684573" y="9145075"/>
            <a:ext cx="2818415" cy="481319"/>
          </a:xfrm>
          <a:prstGeom prst="rect">
            <a:avLst/>
          </a:prstGeom>
          <a:noFill/>
          <a:ln w="9525">
            <a:noFill/>
            <a:miter/>
          </a:ln>
        </p:spPr>
        <p:txBody>
          <a:bodyPr lIns="88031" tIns="44018" rIns="88031" bIns="44018" anchor="b"/>
          <a:lstStyle/>
          <a:p>
            <a:pPr algn="r">
              <a:defRPr/>
            </a:pPr>
            <a:fld id="{231D3E1D-58FF-48E7-A04C-D7EC1687EB8B}" type="slidenum">
              <a:rPr lang="en-US" altLang="en-US" sz="1700">
                <a:solidFill>
                  <a:srgbClr val="000000"/>
                </a:solidFill>
                <a:latin typeface="KoPub돋움체 Bold"/>
                <a:ea typeface="KoPub돋움체 Bold"/>
              </a:rPr>
              <a:pPr algn="r">
                <a:defRPr/>
              </a:pPr>
              <a:t>11</a:t>
            </a:fld>
            <a:endParaRPr lang="en-US" altLang="en-US" sz="1700">
              <a:solidFill>
                <a:srgbClr val="000000"/>
              </a:solidFill>
              <a:latin typeface="KoPub돋움체 Bold"/>
              <a:ea typeface="KoPub돋움체 Bold"/>
            </a:endParaRPr>
          </a:p>
        </p:txBody>
      </p:sp>
      <p:sp>
        <p:nvSpPr>
          <p:cNvPr id="146435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88043" tIns="44023" rIns="88043" bIns="44023"/>
          <a:lstStyle/>
          <a:p>
            <a:pPr marL="174254" indent="-174254">
              <a:lnSpc>
                <a:spcPts val="964"/>
              </a:lnSpc>
              <a:defRPr/>
            </a:pPr>
            <a:endParaRPr lang="en-US" altLang="ko-KR" sz="1100" dirty="0"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855634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4.png"/><Relationship Id="rId7" Type="http://schemas.openxmlformats.org/officeDocument/2006/relationships/image" Target="../media/image16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9.png"/><Relationship Id="rId4" Type="http://schemas.openxmlformats.org/officeDocument/2006/relationships/image" Target="../media/image15.png"/><Relationship Id="rId9" Type="http://schemas.openxmlformats.org/officeDocument/2006/relationships/image" Target="../media/image18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1.png"/><Relationship Id="rId7" Type="http://schemas.openxmlformats.org/officeDocument/2006/relationships/image" Target="../media/image2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11" Type="http://schemas.openxmlformats.org/officeDocument/2006/relationships/image" Target="../media/image1.png"/><Relationship Id="rId5" Type="http://schemas.openxmlformats.org/officeDocument/2006/relationships/image" Target="../media/image7.png"/><Relationship Id="rId10" Type="http://schemas.openxmlformats.org/officeDocument/2006/relationships/image" Target="../media/image3.png"/><Relationship Id="rId4" Type="http://schemas.openxmlformats.org/officeDocument/2006/relationships/image" Target="../media/image22.png"/><Relationship Id="rId9" Type="http://schemas.openxmlformats.org/officeDocument/2006/relationships/image" Target="../media/image2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>
            <a:extLst>
              <a:ext uri="{FF2B5EF4-FFF2-40B4-BE49-F238E27FC236}">
                <a16:creationId xmlns:a16="http://schemas.microsoft.com/office/drawing/2014/main" id="{9312BFC7-240A-FA14-3AB6-38B3C2E0920D}"/>
              </a:ext>
            </a:extLst>
          </p:cNvPr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gradFill flip="none" rotWithShape="1">
            <a:gsLst>
              <a:gs pos="39000">
                <a:schemeClr val="accent1">
                  <a:lumMod val="5000"/>
                  <a:lumOff val="95000"/>
                  <a:alpha val="50000"/>
                </a:schemeClr>
              </a:gs>
              <a:gs pos="0">
                <a:srgbClr val="B9C9E9">
                  <a:alpha val="5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대각선 방향의 모서리가 둥근 사각형 7">
            <a:extLst>
              <a:ext uri="{FF2B5EF4-FFF2-40B4-BE49-F238E27FC236}">
                <a16:creationId xmlns:a16="http://schemas.microsoft.com/office/drawing/2014/main" id="{7DE78208-03A2-C736-D14B-DFA7596CCAFB}"/>
              </a:ext>
            </a:extLst>
          </p:cNvPr>
          <p:cNvSpPr/>
          <p:nvPr userDrawn="1"/>
        </p:nvSpPr>
        <p:spPr>
          <a:xfrm>
            <a:off x="0" y="6165731"/>
            <a:ext cx="9906000" cy="692268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702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KoPub돋움체 Bold" panose="02020603020101020101" pitchFamily="18" charset="-127"/>
              <a:ea typeface="KoPub돋움체 Bold" panose="02020603020101020101" pitchFamily="18" charset="-127"/>
              <a:cs typeface="+mn-cs"/>
            </a:endParaRPr>
          </a:p>
        </p:txBody>
      </p:sp>
      <p:pic>
        <p:nvPicPr>
          <p:cNvPr id="36" name="그림 35">
            <a:extLst>
              <a:ext uri="{FF2B5EF4-FFF2-40B4-BE49-F238E27FC236}">
                <a16:creationId xmlns:a16="http://schemas.microsoft.com/office/drawing/2014/main" id="{6A98F0C2-6888-5589-3965-19EF739EFE5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4500" y="6452946"/>
            <a:ext cx="1495152" cy="221336"/>
          </a:xfrm>
          <a:prstGeom prst="rect">
            <a:avLst/>
          </a:prstGeom>
        </p:spPr>
      </p:pic>
      <p:grpSp>
        <p:nvGrpSpPr>
          <p:cNvPr id="41" name="그룹 40">
            <a:extLst>
              <a:ext uri="{FF2B5EF4-FFF2-40B4-BE49-F238E27FC236}">
                <a16:creationId xmlns:a16="http://schemas.microsoft.com/office/drawing/2014/main" id="{CC5AD581-8AA9-3185-763A-076319063280}"/>
              </a:ext>
            </a:extLst>
          </p:cNvPr>
          <p:cNvGrpSpPr/>
          <p:nvPr userDrawn="1"/>
        </p:nvGrpSpPr>
        <p:grpSpPr>
          <a:xfrm>
            <a:off x="57078" y="6350124"/>
            <a:ext cx="4000910" cy="396666"/>
            <a:chOff x="200472" y="833647"/>
            <a:chExt cx="4000910" cy="396666"/>
          </a:xfrm>
        </p:grpSpPr>
        <p:pic>
          <p:nvPicPr>
            <p:cNvPr id="42" name="그림 41">
              <a:extLst>
                <a:ext uri="{FF2B5EF4-FFF2-40B4-BE49-F238E27FC236}">
                  <a16:creationId xmlns:a16="http://schemas.microsoft.com/office/drawing/2014/main" id="{C0508E21-A45F-2810-AA50-A3D045BE465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60035" y="834168"/>
              <a:ext cx="2341347" cy="327788"/>
            </a:xfrm>
            <a:prstGeom prst="rect">
              <a:avLst/>
            </a:prstGeom>
          </p:spPr>
        </p:pic>
        <p:pic>
          <p:nvPicPr>
            <p:cNvPr id="43" name="그림 42">
              <a:extLst>
                <a:ext uri="{FF2B5EF4-FFF2-40B4-BE49-F238E27FC236}">
                  <a16:creationId xmlns:a16="http://schemas.microsoft.com/office/drawing/2014/main" id="{223C68D6-BEB6-10A3-CA5D-00A97B9AFED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0472" y="833647"/>
              <a:ext cx="1638850" cy="396666"/>
            </a:xfrm>
            <a:prstGeom prst="rect">
              <a:avLst/>
            </a:prstGeom>
          </p:spPr>
        </p:pic>
        <p:cxnSp>
          <p:nvCxnSpPr>
            <p:cNvPr id="44" name="직선 연결선 43">
              <a:extLst>
                <a:ext uri="{FF2B5EF4-FFF2-40B4-BE49-F238E27FC236}">
                  <a16:creationId xmlns:a16="http://schemas.microsoft.com/office/drawing/2014/main" id="{32D5D7C0-6C8D-CE4D-9C7E-418C049E8ABB}"/>
                </a:ext>
              </a:extLst>
            </p:cNvPr>
            <p:cNvCxnSpPr>
              <a:cxnSpLocks/>
            </p:cNvCxnSpPr>
            <p:nvPr/>
          </p:nvCxnSpPr>
          <p:spPr>
            <a:xfrm>
              <a:off x="1783622" y="935031"/>
              <a:ext cx="0" cy="173454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D8A18732-601E-4930-EF06-D6DE0065C6A1}"/>
              </a:ext>
            </a:extLst>
          </p:cNvPr>
          <p:cNvGrpSpPr/>
          <p:nvPr userDrawn="1"/>
        </p:nvGrpSpPr>
        <p:grpSpPr>
          <a:xfrm>
            <a:off x="5244573" y="1773637"/>
            <a:ext cx="4523068" cy="4331886"/>
            <a:chOff x="3690384" y="179567"/>
            <a:chExt cx="5920986" cy="5670718"/>
          </a:xfrm>
        </p:grpSpPr>
        <p:grpSp>
          <p:nvGrpSpPr>
            <p:cNvPr id="19" name="그룹 18">
              <a:extLst>
                <a:ext uri="{FF2B5EF4-FFF2-40B4-BE49-F238E27FC236}">
                  <a16:creationId xmlns:a16="http://schemas.microsoft.com/office/drawing/2014/main" id="{357B533C-C162-92DC-C340-A8B55CFE2075}"/>
                </a:ext>
              </a:extLst>
            </p:cNvPr>
            <p:cNvGrpSpPr/>
            <p:nvPr userDrawn="1"/>
          </p:nvGrpSpPr>
          <p:grpSpPr>
            <a:xfrm>
              <a:off x="4425611" y="3990316"/>
              <a:ext cx="4644111" cy="1859969"/>
              <a:chOff x="1188298" y="7357247"/>
              <a:chExt cx="4644111" cy="1859969"/>
            </a:xfrm>
          </p:grpSpPr>
          <p:sp>
            <p:nvSpPr>
              <p:cNvPr id="27" name="타원 26">
                <a:extLst>
                  <a:ext uri="{FF2B5EF4-FFF2-40B4-BE49-F238E27FC236}">
                    <a16:creationId xmlns:a16="http://schemas.microsoft.com/office/drawing/2014/main" id="{F8886D03-335A-497A-97E2-860FEC5EE1E3}"/>
                  </a:ext>
                </a:extLst>
              </p:cNvPr>
              <p:cNvSpPr/>
              <p:nvPr/>
            </p:nvSpPr>
            <p:spPr>
              <a:xfrm>
                <a:off x="1188298" y="7560447"/>
                <a:ext cx="4644111" cy="1656769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B9C9E9"/>
                  </a:gs>
                  <a:gs pos="41000">
                    <a:srgbClr val="D1E1F1"/>
                  </a:gs>
                  <a:gs pos="0">
                    <a:srgbClr val="868AD4"/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7" name="타원 36">
                <a:extLst>
                  <a:ext uri="{FF2B5EF4-FFF2-40B4-BE49-F238E27FC236}">
                    <a16:creationId xmlns:a16="http://schemas.microsoft.com/office/drawing/2014/main" id="{1A599AFC-2DE9-78F2-28BC-0C482B985C5E}"/>
                  </a:ext>
                </a:extLst>
              </p:cNvPr>
              <p:cNvSpPr/>
              <p:nvPr/>
            </p:nvSpPr>
            <p:spPr>
              <a:xfrm>
                <a:off x="1188299" y="7357247"/>
                <a:ext cx="4644110" cy="165676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B9C9E9"/>
                  </a:gs>
                  <a:gs pos="41000">
                    <a:schemeClr val="accent1">
                      <a:lumMod val="5000"/>
                      <a:lumOff val="95000"/>
                    </a:schemeClr>
                  </a:gs>
                  <a:gs pos="0">
                    <a:srgbClr val="868AD4">
                      <a:alpha val="98824"/>
                    </a:srgb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pic>
          <p:nvPicPr>
            <p:cNvPr id="20" name="그림 19">
              <a:extLst>
                <a:ext uri="{FF2B5EF4-FFF2-40B4-BE49-F238E27FC236}">
                  <a16:creationId xmlns:a16="http://schemas.microsoft.com/office/drawing/2014/main" id="{B39B4BE8-F775-2C87-21EF-B4430110AED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1566" y="179567"/>
              <a:ext cx="4224292" cy="2371054"/>
            </a:xfrm>
            <a:prstGeom prst="rect">
              <a:avLst/>
            </a:prstGeom>
          </p:spPr>
        </p:pic>
        <p:pic>
          <p:nvPicPr>
            <p:cNvPr id="21" name="그림 20">
              <a:extLst>
                <a:ext uri="{FF2B5EF4-FFF2-40B4-BE49-F238E27FC236}">
                  <a16:creationId xmlns:a16="http://schemas.microsoft.com/office/drawing/2014/main" id="{1952B90E-D7F3-4AF2-35A5-7F9D375313E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14548" y="2099105"/>
              <a:ext cx="1096822" cy="1862785"/>
            </a:xfrm>
            <a:prstGeom prst="rect">
              <a:avLst/>
            </a:prstGeom>
          </p:spPr>
        </p:pic>
        <p:pic>
          <p:nvPicPr>
            <p:cNvPr id="22" name="그림 21">
              <a:extLst>
                <a:ext uri="{FF2B5EF4-FFF2-40B4-BE49-F238E27FC236}">
                  <a16:creationId xmlns:a16="http://schemas.microsoft.com/office/drawing/2014/main" id="{88405C56-39AA-0BEF-2EE1-CB8E18C91BC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90384" y="2352693"/>
              <a:ext cx="817959" cy="1355607"/>
            </a:xfrm>
            <a:prstGeom prst="rect">
              <a:avLst/>
            </a:prstGeom>
          </p:spPr>
        </p:pic>
        <p:pic>
          <p:nvPicPr>
            <p:cNvPr id="23" name="그림 22">
              <a:extLst>
                <a:ext uri="{FF2B5EF4-FFF2-40B4-BE49-F238E27FC236}">
                  <a16:creationId xmlns:a16="http://schemas.microsoft.com/office/drawing/2014/main" id="{B68CE179-4790-144C-1F7F-17FEA3704C1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36312" y="3057054"/>
              <a:ext cx="752475" cy="1295400"/>
            </a:xfrm>
            <a:prstGeom prst="rect">
              <a:avLst/>
            </a:prstGeom>
          </p:spPr>
        </p:pic>
        <p:pic>
          <p:nvPicPr>
            <p:cNvPr id="24" name="그림 23">
              <a:extLst>
                <a:ext uri="{FF2B5EF4-FFF2-40B4-BE49-F238E27FC236}">
                  <a16:creationId xmlns:a16="http://schemas.microsoft.com/office/drawing/2014/main" id="{57F3C597-368E-AE10-2D17-DB07F7E8C80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683311" y="4236042"/>
              <a:ext cx="390525" cy="1057275"/>
            </a:xfrm>
            <a:prstGeom prst="rect">
              <a:avLst/>
            </a:prstGeom>
          </p:spPr>
        </p:pic>
        <p:pic>
          <p:nvPicPr>
            <p:cNvPr id="25" name="그림 24">
              <a:extLst>
                <a:ext uri="{FF2B5EF4-FFF2-40B4-BE49-F238E27FC236}">
                  <a16:creationId xmlns:a16="http://schemas.microsoft.com/office/drawing/2014/main" id="{EABE3A0A-0AC6-BDAF-64AF-D0C4B38EAE8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4848773" y="4024088"/>
              <a:ext cx="1233458" cy="1017129"/>
            </a:xfrm>
            <a:prstGeom prst="rect">
              <a:avLst/>
            </a:prstGeom>
          </p:spPr>
        </p:pic>
        <p:pic>
          <p:nvPicPr>
            <p:cNvPr id="26" name="그림 25">
              <a:extLst>
                <a:ext uri="{FF2B5EF4-FFF2-40B4-BE49-F238E27FC236}">
                  <a16:creationId xmlns:a16="http://schemas.microsoft.com/office/drawing/2014/main" id="{13175FA8-5D82-1D4F-C0C4-BC100E77750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15233" y="1250285"/>
              <a:ext cx="3346424" cy="3689265"/>
            </a:xfrm>
            <a:prstGeom prst="rect">
              <a:avLst/>
            </a:prstGeom>
          </p:spPr>
        </p:pic>
      </p:grpSp>
      <p:pic>
        <p:nvPicPr>
          <p:cNvPr id="5" name="그림 4">
            <a:extLst>
              <a:ext uri="{FF2B5EF4-FFF2-40B4-BE49-F238E27FC236}">
                <a16:creationId xmlns:a16="http://schemas.microsoft.com/office/drawing/2014/main" id="{81A83F7E-5901-2B60-D1CE-35BE33697BA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696"/>
          <a:stretch/>
        </p:blipFill>
        <p:spPr>
          <a:xfrm>
            <a:off x="6293137" y="0"/>
            <a:ext cx="3406398" cy="1178701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B342CF85-6FAE-7D9B-1D78-9BFCE41354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63"/>
          <a:stretch/>
        </p:blipFill>
        <p:spPr>
          <a:xfrm>
            <a:off x="0" y="3896446"/>
            <a:ext cx="897840" cy="1886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960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목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직사각형 25"/>
          <p:cNvSpPr/>
          <p:nvPr userDrawn="1"/>
        </p:nvSpPr>
        <p:spPr>
          <a:xfrm>
            <a:off x="-1" y="0"/>
            <a:ext cx="3240000" cy="6858000"/>
          </a:xfrm>
          <a:prstGeom prst="rect">
            <a:avLst/>
          </a:prstGeom>
          <a:gradFill>
            <a:gsLst>
              <a:gs pos="100000">
                <a:srgbClr val="D6DFF2"/>
              </a:gs>
              <a:gs pos="0">
                <a:schemeClr val="bg1">
                  <a:lumMod val="95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9" name="직선 연결선 28"/>
          <p:cNvCxnSpPr/>
          <p:nvPr userDrawn="1"/>
        </p:nvCxnSpPr>
        <p:spPr>
          <a:xfrm>
            <a:off x="502213" y="1393306"/>
            <a:ext cx="2039287" cy="0"/>
          </a:xfrm>
          <a:prstGeom prst="line">
            <a:avLst/>
          </a:prstGeom>
          <a:ln>
            <a:solidFill>
              <a:srgbClr val="4F66AF">
                <a:alpha val="5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9">
            <a:extLst>
              <a:ext uri="{FF2B5EF4-FFF2-40B4-BE49-F238E27FC236}">
                <a16:creationId xmlns:a16="http://schemas.microsoft.com/office/drawing/2014/main" id="{D6607947-493E-BC65-562D-FB7299B58048}"/>
              </a:ext>
            </a:extLst>
          </p:cNvPr>
          <p:cNvGrpSpPr/>
          <p:nvPr userDrawn="1"/>
        </p:nvGrpSpPr>
        <p:grpSpPr>
          <a:xfrm>
            <a:off x="118368" y="4147888"/>
            <a:ext cx="2749842" cy="2633611"/>
            <a:chOff x="3690384" y="179567"/>
            <a:chExt cx="5920986" cy="5670718"/>
          </a:xfrm>
        </p:grpSpPr>
        <p:grpSp>
          <p:nvGrpSpPr>
            <p:cNvPr id="11" name="그룹 10">
              <a:extLst>
                <a:ext uri="{FF2B5EF4-FFF2-40B4-BE49-F238E27FC236}">
                  <a16:creationId xmlns:a16="http://schemas.microsoft.com/office/drawing/2014/main" id="{9E9B2A3E-C967-A586-C218-501119513038}"/>
                </a:ext>
              </a:extLst>
            </p:cNvPr>
            <p:cNvGrpSpPr/>
            <p:nvPr userDrawn="1"/>
          </p:nvGrpSpPr>
          <p:grpSpPr>
            <a:xfrm>
              <a:off x="4425611" y="3990316"/>
              <a:ext cx="4644111" cy="1859969"/>
              <a:chOff x="1188298" y="7357247"/>
              <a:chExt cx="4644111" cy="1859969"/>
            </a:xfrm>
          </p:grpSpPr>
          <p:sp>
            <p:nvSpPr>
              <p:cNvPr id="19" name="타원 18">
                <a:extLst>
                  <a:ext uri="{FF2B5EF4-FFF2-40B4-BE49-F238E27FC236}">
                    <a16:creationId xmlns:a16="http://schemas.microsoft.com/office/drawing/2014/main" id="{D7732607-220A-C690-C1B7-36E2F27ACBCE}"/>
                  </a:ext>
                </a:extLst>
              </p:cNvPr>
              <p:cNvSpPr/>
              <p:nvPr/>
            </p:nvSpPr>
            <p:spPr>
              <a:xfrm>
                <a:off x="1188298" y="7560447"/>
                <a:ext cx="4644111" cy="1656769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B9C9E9"/>
                  </a:gs>
                  <a:gs pos="41000">
                    <a:srgbClr val="D1E1F1"/>
                  </a:gs>
                  <a:gs pos="0">
                    <a:srgbClr val="868AD4"/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0" name="타원 19">
                <a:extLst>
                  <a:ext uri="{FF2B5EF4-FFF2-40B4-BE49-F238E27FC236}">
                    <a16:creationId xmlns:a16="http://schemas.microsoft.com/office/drawing/2014/main" id="{80C67021-5709-AAC3-EA26-960EEF842F5A}"/>
                  </a:ext>
                </a:extLst>
              </p:cNvPr>
              <p:cNvSpPr/>
              <p:nvPr/>
            </p:nvSpPr>
            <p:spPr>
              <a:xfrm>
                <a:off x="1188299" y="7357247"/>
                <a:ext cx="4644110" cy="165676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B9C9E9"/>
                  </a:gs>
                  <a:gs pos="41000">
                    <a:schemeClr val="accent1">
                      <a:lumMod val="5000"/>
                      <a:lumOff val="95000"/>
                    </a:schemeClr>
                  </a:gs>
                  <a:gs pos="0">
                    <a:srgbClr val="868AD4">
                      <a:alpha val="98824"/>
                    </a:srgb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pic>
          <p:nvPicPr>
            <p:cNvPr id="12" name="그림 11">
              <a:extLst>
                <a:ext uri="{FF2B5EF4-FFF2-40B4-BE49-F238E27FC236}">
                  <a16:creationId xmlns:a16="http://schemas.microsoft.com/office/drawing/2014/main" id="{7CD4FD36-1A8F-4338-A934-9C079254EBF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1566" y="179567"/>
              <a:ext cx="4224292" cy="2371054"/>
            </a:xfrm>
            <a:prstGeom prst="rect">
              <a:avLst/>
            </a:prstGeom>
          </p:spPr>
        </p:pic>
        <p:pic>
          <p:nvPicPr>
            <p:cNvPr id="13" name="그림 12">
              <a:extLst>
                <a:ext uri="{FF2B5EF4-FFF2-40B4-BE49-F238E27FC236}">
                  <a16:creationId xmlns:a16="http://schemas.microsoft.com/office/drawing/2014/main" id="{6B2ECB08-C443-01A7-F0CE-248687F71A3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14548" y="2099105"/>
              <a:ext cx="1096822" cy="1862785"/>
            </a:xfrm>
            <a:prstGeom prst="rect">
              <a:avLst/>
            </a:prstGeom>
          </p:spPr>
        </p:pic>
        <p:pic>
          <p:nvPicPr>
            <p:cNvPr id="14" name="그림 13">
              <a:extLst>
                <a:ext uri="{FF2B5EF4-FFF2-40B4-BE49-F238E27FC236}">
                  <a16:creationId xmlns:a16="http://schemas.microsoft.com/office/drawing/2014/main" id="{E2F8A379-2ED4-80DF-E99D-6EC0E3EA5D3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90384" y="2352693"/>
              <a:ext cx="817959" cy="1355607"/>
            </a:xfrm>
            <a:prstGeom prst="rect">
              <a:avLst/>
            </a:prstGeom>
          </p:spPr>
        </p:pic>
        <p:pic>
          <p:nvPicPr>
            <p:cNvPr id="15" name="그림 14">
              <a:extLst>
                <a:ext uri="{FF2B5EF4-FFF2-40B4-BE49-F238E27FC236}">
                  <a16:creationId xmlns:a16="http://schemas.microsoft.com/office/drawing/2014/main" id="{3EE383D6-A5FD-C370-5603-80611392BED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36312" y="3057054"/>
              <a:ext cx="752475" cy="1295400"/>
            </a:xfrm>
            <a:prstGeom prst="rect">
              <a:avLst/>
            </a:prstGeom>
          </p:spPr>
        </p:pic>
        <p:pic>
          <p:nvPicPr>
            <p:cNvPr id="16" name="그림 15">
              <a:extLst>
                <a:ext uri="{FF2B5EF4-FFF2-40B4-BE49-F238E27FC236}">
                  <a16:creationId xmlns:a16="http://schemas.microsoft.com/office/drawing/2014/main" id="{75A0A9B2-4F88-64AC-EE2C-83FD05129DF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683311" y="4236042"/>
              <a:ext cx="390525" cy="1057275"/>
            </a:xfrm>
            <a:prstGeom prst="rect">
              <a:avLst/>
            </a:prstGeom>
          </p:spPr>
        </p:pic>
        <p:pic>
          <p:nvPicPr>
            <p:cNvPr id="17" name="그림 16">
              <a:extLst>
                <a:ext uri="{FF2B5EF4-FFF2-40B4-BE49-F238E27FC236}">
                  <a16:creationId xmlns:a16="http://schemas.microsoft.com/office/drawing/2014/main" id="{804FE84D-14B9-37B2-451C-4C265F2BA18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4848773" y="4024088"/>
              <a:ext cx="1233458" cy="1017129"/>
            </a:xfrm>
            <a:prstGeom prst="rect">
              <a:avLst/>
            </a:prstGeom>
          </p:spPr>
        </p:pic>
        <p:pic>
          <p:nvPicPr>
            <p:cNvPr id="18" name="그림 17">
              <a:extLst>
                <a:ext uri="{FF2B5EF4-FFF2-40B4-BE49-F238E27FC236}">
                  <a16:creationId xmlns:a16="http://schemas.microsoft.com/office/drawing/2014/main" id="{44018779-F94D-4EE9-F3BB-A5158E03A98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15233" y="1250285"/>
              <a:ext cx="3346424" cy="3689265"/>
            </a:xfrm>
            <a:prstGeom prst="rect">
              <a:avLst/>
            </a:prstGeom>
          </p:spPr>
        </p:pic>
      </p:grpSp>
      <p:pic>
        <p:nvPicPr>
          <p:cNvPr id="21" name="그림 20">
            <a:extLst>
              <a:ext uri="{FF2B5EF4-FFF2-40B4-BE49-F238E27FC236}">
                <a16:creationId xmlns:a16="http://schemas.microsoft.com/office/drawing/2014/main" id="{F2A3BFC6-9EA4-4354-BF5A-D1EB1999B9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63"/>
          <a:stretch/>
        </p:blipFill>
        <p:spPr>
          <a:xfrm rot="5400000">
            <a:off x="344709" y="-323032"/>
            <a:ext cx="582783" cy="1224794"/>
          </a:xfrm>
          <a:prstGeom prst="rect">
            <a:avLst/>
          </a:prstGeom>
        </p:spPr>
      </p:pic>
      <p:pic>
        <p:nvPicPr>
          <p:cNvPr id="2" name="그림 1">
            <a:extLst>
              <a:ext uri="{FF2B5EF4-FFF2-40B4-BE49-F238E27FC236}">
                <a16:creationId xmlns:a16="http://schemas.microsoft.com/office/drawing/2014/main" id="{C9166F99-8C1C-6743-8AAA-80C58230B12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63"/>
          <a:stretch/>
        </p:blipFill>
        <p:spPr>
          <a:xfrm>
            <a:off x="-1" y="3403589"/>
            <a:ext cx="432146" cy="908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1540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236812B9-E296-DAB9-C263-8598D8C4BAD0}"/>
              </a:ext>
            </a:extLst>
          </p:cNvPr>
          <p:cNvSpPr/>
          <p:nvPr userDrawn="1"/>
        </p:nvSpPr>
        <p:spPr>
          <a:xfrm flipV="1">
            <a:off x="543168" y="929492"/>
            <a:ext cx="8920146" cy="5500336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448E3BF8-BD47-35BF-EB7E-07B9255834D8}"/>
              </a:ext>
            </a:extLst>
          </p:cNvPr>
          <p:cNvSpPr/>
          <p:nvPr userDrawn="1"/>
        </p:nvSpPr>
        <p:spPr>
          <a:xfrm>
            <a:off x="542930" y="473067"/>
            <a:ext cx="8920384" cy="2628000"/>
          </a:xfrm>
          <a:prstGeom prst="rect">
            <a:avLst/>
          </a:prstGeom>
          <a:gradFill flip="none" rotWithShape="1">
            <a:gsLst>
              <a:gs pos="100000">
                <a:srgbClr val="BACAE8"/>
              </a:gs>
              <a:gs pos="12000">
                <a:srgbClr val="5D84CB"/>
              </a:gs>
            </a:gsLst>
            <a:lin ang="13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A845D84B-7CE5-2B68-D256-B8BE6CA84DB7}"/>
              </a:ext>
            </a:extLst>
          </p:cNvPr>
          <p:cNvSpPr/>
          <p:nvPr userDrawn="1"/>
        </p:nvSpPr>
        <p:spPr>
          <a:xfrm>
            <a:off x="4013009" y="473068"/>
            <a:ext cx="1879982" cy="1413789"/>
          </a:xfrm>
          <a:prstGeom prst="rect">
            <a:avLst/>
          </a:prstGeom>
          <a:gradFill>
            <a:gsLst>
              <a:gs pos="100000">
                <a:srgbClr val="259DDE"/>
              </a:gs>
              <a:gs pos="31000">
                <a:srgbClr val="1955A3"/>
              </a:gs>
            </a:gsLst>
            <a:lin ang="1800000" scaled="0"/>
          </a:gradFill>
        </p:spPr>
        <p:txBody>
          <a:bodyPr wrap="square" rtlCol="0">
            <a:noAutofit/>
          </a:bodyPr>
          <a:lstStyle/>
          <a:p>
            <a:pPr algn="ctr" defTabSz="957816" latinLnBrk="1"/>
            <a:endParaRPr lang="ko-KR" altLang="en-US" sz="2800" dirty="0">
              <a:solidFill>
                <a:schemeClr val="bg1"/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16" name="한쪽 모서리가 둥근 사각형 34">
            <a:extLst>
              <a:ext uri="{FF2B5EF4-FFF2-40B4-BE49-F238E27FC236}">
                <a16:creationId xmlns:a16="http://schemas.microsoft.com/office/drawing/2014/main" id="{4F877DB9-CD32-F984-B6BE-721033C46985}"/>
              </a:ext>
            </a:extLst>
          </p:cNvPr>
          <p:cNvSpPr/>
          <p:nvPr userDrawn="1"/>
        </p:nvSpPr>
        <p:spPr>
          <a:xfrm>
            <a:off x="4013009" y="473068"/>
            <a:ext cx="1879982" cy="456424"/>
          </a:xfrm>
          <a:prstGeom prst="round1Rect">
            <a:avLst>
              <a:gd name="adj" fmla="val 0"/>
            </a:avLst>
          </a:prstGeom>
          <a:solidFill>
            <a:srgbClr val="FFC000">
              <a:alpha val="92000"/>
            </a:srgb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sz="1400" dirty="0">
              <a:ea typeface="KoPub돋움체 Medium" panose="02020603020101020101" pitchFamily="18" charset="-127"/>
            </a:endParaRPr>
          </a:p>
        </p:txBody>
      </p:sp>
      <p:pic>
        <p:nvPicPr>
          <p:cNvPr id="39" name="그림 38">
            <a:extLst>
              <a:ext uri="{FF2B5EF4-FFF2-40B4-BE49-F238E27FC236}">
                <a16:creationId xmlns:a16="http://schemas.microsoft.com/office/drawing/2014/main" id="{33E8EB4A-ECE0-2B6E-DDB2-FC7F8CFFF38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23905" y="4695821"/>
            <a:ext cx="1670449" cy="1603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8856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장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 userDrawn="1"/>
        </p:nvGrpSpPr>
        <p:grpSpPr>
          <a:xfrm>
            <a:off x="434740" y="911110"/>
            <a:ext cx="9031067" cy="111179"/>
            <a:chOff x="561814" y="758710"/>
            <a:chExt cx="8853119" cy="111179"/>
          </a:xfrm>
        </p:grpSpPr>
        <p:sp>
          <p:nvSpPr>
            <p:cNvPr id="3" name="직각 삼각형 2"/>
            <p:cNvSpPr/>
            <p:nvPr userDrawn="1"/>
          </p:nvSpPr>
          <p:spPr>
            <a:xfrm flipH="1" flipV="1">
              <a:off x="7085286" y="761505"/>
              <a:ext cx="2266135" cy="108384"/>
            </a:xfrm>
            <a:prstGeom prst="rtTriangle">
              <a:avLst/>
            </a:prstGeom>
            <a:gradFill>
              <a:gsLst>
                <a:gs pos="0">
                  <a:schemeClr val="bg1"/>
                </a:gs>
                <a:gs pos="100000">
                  <a:srgbClr val="BFBFBF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39627"/>
              <a:endParaRPr lang="ko-KR" altLang="en-US" sz="1653" dirty="0">
                <a:solidFill>
                  <a:prstClr val="white"/>
                </a:solidFill>
                <a:ea typeface="KoPub돋움체 Bold" panose="02020603020101020101" pitchFamily="18" charset="-127"/>
              </a:endParaRPr>
            </a:p>
          </p:txBody>
        </p:sp>
        <p:cxnSp>
          <p:nvCxnSpPr>
            <p:cNvPr id="4" name="직선 연결선 3"/>
            <p:cNvCxnSpPr/>
            <p:nvPr userDrawn="1"/>
          </p:nvCxnSpPr>
          <p:spPr>
            <a:xfrm>
              <a:off x="885243" y="758710"/>
              <a:ext cx="8529690" cy="0"/>
            </a:xfrm>
            <a:prstGeom prst="line">
              <a:avLst/>
            </a:prstGeom>
            <a:ln w="22225" cap="rnd"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직선 연결선 4"/>
            <p:cNvCxnSpPr/>
            <p:nvPr userDrawn="1"/>
          </p:nvCxnSpPr>
          <p:spPr>
            <a:xfrm>
              <a:off x="561814" y="758710"/>
              <a:ext cx="340758" cy="0"/>
            </a:xfrm>
            <a:prstGeom prst="line">
              <a:avLst/>
            </a:prstGeom>
            <a:ln w="25400" cap="rnd">
              <a:solidFill>
                <a:srgbClr val="05386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직사각형 9">
            <a:extLst>
              <a:ext uri="{FF2B5EF4-FFF2-40B4-BE49-F238E27FC236}">
                <a16:creationId xmlns:a16="http://schemas.microsoft.com/office/drawing/2014/main" id="{FB8B47D4-C589-48A0-A4D1-FF3022B306B8}"/>
              </a:ext>
            </a:extLst>
          </p:cNvPr>
          <p:cNvSpPr/>
          <p:nvPr userDrawn="1"/>
        </p:nvSpPr>
        <p:spPr>
          <a:xfrm>
            <a:off x="4940300" y="6564603"/>
            <a:ext cx="45719" cy="7432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prstClr val="black">
                  <a:lumMod val="75000"/>
                  <a:lumOff val="25000"/>
                </a:prstClr>
              </a:buClr>
            </a:pPr>
            <a:endParaRPr kumimoji="0" lang="ko-KR" altLang="en-US" sz="1600" spc="-60" dirty="0">
              <a:ln w="9525">
                <a:solidFill>
                  <a:srgbClr val="C9E7F7">
                    <a:alpha val="0"/>
                  </a:srgbClr>
                </a:solidFill>
              </a:ln>
              <a:solidFill>
                <a:prstClr val="white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68CE88CB-88BA-40E8-A000-C79E867C569B}"/>
              </a:ext>
            </a:extLst>
          </p:cNvPr>
          <p:cNvSpPr/>
          <p:nvPr userDrawn="1"/>
        </p:nvSpPr>
        <p:spPr>
          <a:xfrm>
            <a:off x="5244207" y="6564603"/>
            <a:ext cx="45719" cy="7432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prstClr val="black">
                  <a:lumMod val="75000"/>
                  <a:lumOff val="25000"/>
                </a:prstClr>
              </a:buClr>
            </a:pPr>
            <a:endParaRPr kumimoji="0" lang="ko-KR" altLang="en-US" sz="1600" spc="-60" dirty="0">
              <a:ln w="9525">
                <a:solidFill>
                  <a:srgbClr val="C9E7F7">
                    <a:alpha val="0"/>
                  </a:srgbClr>
                </a:solidFill>
              </a:ln>
              <a:solidFill>
                <a:prstClr val="white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12" name="슬라이드 번호 개체 틀 18">
            <a:extLst>
              <a:ext uri="{FF2B5EF4-FFF2-40B4-BE49-F238E27FC236}">
                <a16:creationId xmlns:a16="http://schemas.microsoft.com/office/drawing/2014/main" id="{9A6F485E-18FA-4EDB-84FA-92FA79444BB0}"/>
              </a:ext>
            </a:extLst>
          </p:cNvPr>
          <p:cNvSpPr txBox="1">
            <a:spLocks/>
          </p:cNvSpPr>
          <p:nvPr userDrawn="1"/>
        </p:nvSpPr>
        <p:spPr>
          <a:xfrm>
            <a:off x="4000813" y="6407440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algn="r" rtl="0" fontAlgn="base" latinLnBrk="1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>
                    <a:tint val="75000"/>
                  </a:schemeClr>
                </a:solidFill>
                <a:latin typeface="Rix모던고딕 EB"/>
                <a:ea typeface="굴림"/>
                <a:cs typeface="+mn-cs"/>
              </a:defRPr>
            </a:lvl1pPr>
            <a:lvl2pPr marL="454025" indent="3175" algn="l" rtl="0" fontAlgn="base" latinLnBrk="1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rgbClr val="292929"/>
                </a:solidFill>
                <a:latin typeface="Rix모던고딕 EB"/>
                <a:ea typeface="굴림"/>
                <a:cs typeface="+mn-cs"/>
              </a:defRPr>
            </a:lvl2pPr>
            <a:lvl3pPr marL="909638" indent="4763" algn="l" rtl="0" fontAlgn="base" latinLnBrk="1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rgbClr val="292929"/>
                </a:solidFill>
                <a:latin typeface="Rix모던고딕 EB"/>
                <a:ea typeface="굴림"/>
                <a:cs typeface="+mn-cs"/>
              </a:defRPr>
            </a:lvl3pPr>
            <a:lvl4pPr marL="1365250" indent="6350" algn="l" rtl="0" fontAlgn="base" latinLnBrk="1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rgbClr val="292929"/>
                </a:solidFill>
                <a:latin typeface="Rix모던고딕 EB"/>
                <a:ea typeface="굴림"/>
                <a:cs typeface="+mn-cs"/>
              </a:defRPr>
            </a:lvl4pPr>
            <a:lvl5pPr marL="1819275" indent="9525" algn="l" rtl="0" fontAlgn="base" latinLnBrk="1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rgbClr val="292929"/>
                </a:solidFill>
                <a:latin typeface="Rix모던고딕 EB"/>
                <a:ea typeface="굴림"/>
                <a:cs typeface="+mn-cs"/>
              </a:defRPr>
            </a:lvl5pPr>
            <a:lvl6pPr marL="2286000" algn="l" defTabSz="914400" rtl="0" eaLnBrk="1" latinLnBrk="1" hangingPunct="1">
              <a:defRPr kumimoji="1" sz="1200" kern="1200">
                <a:solidFill>
                  <a:srgbClr val="292929"/>
                </a:solidFill>
                <a:latin typeface="Rix모던고딕 EB"/>
                <a:ea typeface="굴림"/>
                <a:cs typeface="+mn-cs"/>
              </a:defRPr>
            </a:lvl6pPr>
            <a:lvl7pPr marL="2743200" algn="l" defTabSz="914400" rtl="0" eaLnBrk="1" latinLnBrk="1" hangingPunct="1">
              <a:defRPr kumimoji="1" sz="1200" kern="1200">
                <a:solidFill>
                  <a:srgbClr val="292929"/>
                </a:solidFill>
                <a:latin typeface="Rix모던고딕 EB"/>
                <a:ea typeface="굴림"/>
                <a:cs typeface="+mn-cs"/>
              </a:defRPr>
            </a:lvl7pPr>
            <a:lvl8pPr marL="3200400" algn="l" defTabSz="914400" rtl="0" eaLnBrk="1" latinLnBrk="1" hangingPunct="1">
              <a:defRPr kumimoji="1" sz="1200" kern="1200">
                <a:solidFill>
                  <a:srgbClr val="292929"/>
                </a:solidFill>
                <a:latin typeface="Rix모던고딕 EB"/>
                <a:ea typeface="굴림"/>
                <a:cs typeface="+mn-cs"/>
              </a:defRPr>
            </a:lvl8pPr>
            <a:lvl9pPr marL="3657600" algn="l" defTabSz="914400" rtl="0" eaLnBrk="1" latinLnBrk="1" hangingPunct="1">
              <a:defRPr kumimoji="1" sz="1200" kern="1200">
                <a:solidFill>
                  <a:srgbClr val="292929"/>
                </a:solidFill>
                <a:latin typeface="Rix모던고딕 EB"/>
                <a:ea typeface="굴림"/>
                <a:cs typeface="+mn-cs"/>
              </a:defRPr>
            </a:lvl9pPr>
          </a:lstStyle>
          <a:p>
            <a:pPr algn="ctr"/>
            <a:fld id="{B10A8F86-DD25-4E05-9C40-D4C7321258A7}" type="slidenum">
              <a:rPr lang="ko-KR" altLang="en-US" sz="1000" smtClean="0">
                <a:solidFill>
                  <a:prstClr val="black">
                    <a:tint val="7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pPr algn="ctr"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7069042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장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>
            <a:extLst>
              <a:ext uri="{FF2B5EF4-FFF2-40B4-BE49-F238E27FC236}">
                <a16:creationId xmlns:a16="http://schemas.microsoft.com/office/drawing/2014/main" id="{FB8B47D4-C589-48A0-A4D1-FF3022B306B8}"/>
              </a:ext>
            </a:extLst>
          </p:cNvPr>
          <p:cNvSpPr/>
          <p:nvPr userDrawn="1"/>
        </p:nvSpPr>
        <p:spPr>
          <a:xfrm>
            <a:off x="4940300" y="6564603"/>
            <a:ext cx="45719" cy="7432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prstClr val="black">
                  <a:lumMod val="75000"/>
                  <a:lumOff val="25000"/>
                </a:prstClr>
              </a:buClr>
            </a:pPr>
            <a:endParaRPr kumimoji="0" lang="ko-KR" altLang="en-US" sz="1600" spc="-60" dirty="0">
              <a:ln w="9525">
                <a:solidFill>
                  <a:srgbClr val="C9E7F7">
                    <a:alpha val="0"/>
                  </a:srgbClr>
                </a:solidFill>
              </a:ln>
              <a:solidFill>
                <a:prstClr val="white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68CE88CB-88BA-40E8-A000-C79E867C569B}"/>
              </a:ext>
            </a:extLst>
          </p:cNvPr>
          <p:cNvSpPr/>
          <p:nvPr userDrawn="1"/>
        </p:nvSpPr>
        <p:spPr>
          <a:xfrm>
            <a:off x="5244207" y="6564603"/>
            <a:ext cx="45719" cy="7432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prstClr val="black">
                  <a:lumMod val="75000"/>
                  <a:lumOff val="25000"/>
                </a:prstClr>
              </a:buClr>
            </a:pPr>
            <a:endParaRPr kumimoji="0" lang="ko-KR" altLang="en-US" sz="1600" spc="-60" dirty="0">
              <a:ln w="9525">
                <a:solidFill>
                  <a:srgbClr val="C9E7F7">
                    <a:alpha val="0"/>
                  </a:srgbClr>
                </a:solidFill>
              </a:ln>
              <a:solidFill>
                <a:prstClr val="white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10" name="슬라이드 번호 개체 틀 18">
            <a:extLst>
              <a:ext uri="{FF2B5EF4-FFF2-40B4-BE49-F238E27FC236}">
                <a16:creationId xmlns:a16="http://schemas.microsoft.com/office/drawing/2014/main" id="{9A6F485E-18FA-4EDB-84FA-92FA79444BB0}"/>
              </a:ext>
            </a:extLst>
          </p:cNvPr>
          <p:cNvSpPr txBox="1">
            <a:spLocks/>
          </p:cNvSpPr>
          <p:nvPr userDrawn="1"/>
        </p:nvSpPr>
        <p:spPr>
          <a:xfrm>
            <a:off x="4000813" y="6407440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algn="r" rtl="0" fontAlgn="base" latinLnBrk="1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>
                    <a:tint val="75000"/>
                  </a:schemeClr>
                </a:solidFill>
                <a:latin typeface="Rix모던고딕 EB"/>
                <a:ea typeface="굴림"/>
                <a:cs typeface="+mn-cs"/>
              </a:defRPr>
            </a:lvl1pPr>
            <a:lvl2pPr marL="454025" indent="3175" algn="l" rtl="0" fontAlgn="base" latinLnBrk="1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rgbClr val="292929"/>
                </a:solidFill>
                <a:latin typeface="Rix모던고딕 EB"/>
                <a:ea typeface="굴림"/>
                <a:cs typeface="+mn-cs"/>
              </a:defRPr>
            </a:lvl2pPr>
            <a:lvl3pPr marL="909638" indent="4763" algn="l" rtl="0" fontAlgn="base" latinLnBrk="1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rgbClr val="292929"/>
                </a:solidFill>
                <a:latin typeface="Rix모던고딕 EB"/>
                <a:ea typeface="굴림"/>
                <a:cs typeface="+mn-cs"/>
              </a:defRPr>
            </a:lvl3pPr>
            <a:lvl4pPr marL="1365250" indent="6350" algn="l" rtl="0" fontAlgn="base" latinLnBrk="1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rgbClr val="292929"/>
                </a:solidFill>
                <a:latin typeface="Rix모던고딕 EB"/>
                <a:ea typeface="굴림"/>
                <a:cs typeface="+mn-cs"/>
              </a:defRPr>
            </a:lvl4pPr>
            <a:lvl5pPr marL="1819275" indent="9525" algn="l" rtl="0" fontAlgn="base" latinLnBrk="1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rgbClr val="292929"/>
                </a:solidFill>
                <a:latin typeface="Rix모던고딕 EB"/>
                <a:ea typeface="굴림"/>
                <a:cs typeface="+mn-cs"/>
              </a:defRPr>
            </a:lvl5pPr>
            <a:lvl6pPr marL="2286000" algn="l" defTabSz="914400" rtl="0" eaLnBrk="1" latinLnBrk="1" hangingPunct="1">
              <a:defRPr kumimoji="1" sz="1200" kern="1200">
                <a:solidFill>
                  <a:srgbClr val="292929"/>
                </a:solidFill>
                <a:latin typeface="Rix모던고딕 EB"/>
                <a:ea typeface="굴림"/>
                <a:cs typeface="+mn-cs"/>
              </a:defRPr>
            </a:lvl6pPr>
            <a:lvl7pPr marL="2743200" algn="l" defTabSz="914400" rtl="0" eaLnBrk="1" latinLnBrk="1" hangingPunct="1">
              <a:defRPr kumimoji="1" sz="1200" kern="1200">
                <a:solidFill>
                  <a:srgbClr val="292929"/>
                </a:solidFill>
                <a:latin typeface="Rix모던고딕 EB"/>
                <a:ea typeface="굴림"/>
                <a:cs typeface="+mn-cs"/>
              </a:defRPr>
            </a:lvl7pPr>
            <a:lvl8pPr marL="3200400" algn="l" defTabSz="914400" rtl="0" eaLnBrk="1" latinLnBrk="1" hangingPunct="1">
              <a:defRPr kumimoji="1" sz="1200" kern="1200">
                <a:solidFill>
                  <a:srgbClr val="292929"/>
                </a:solidFill>
                <a:latin typeface="Rix모던고딕 EB"/>
                <a:ea typeface="굴림"/>
                <a:cs typeface="+mn-cs"/>
              </a:defRPr>
            </a:lvl8pPr>
            <a:lvl9pPr marL="3657600" algn="l" defTabSz="914400" rtl="0" eaLnBrk="1" latinLnBrk="1" hangingPunct="1">
              <a:defRPr kumimoji="1" sz="1200" kern="1200">
                <a:solidFill>
                  <a:srgbClr val="292929"/>
                </a:solidFill>
                <a:latin typeface="Rix모던고딕 EB"/>
                <a:ea typeface="굴림"/>
                <a:cs typeface="+mn-cs"/>
              </a:defRPr>
            </a:lvl9pPr>
          </a:lstStyle>
          <a:p>
            <a:pPr algn="ctr"/>
            <a:fld id="{B10A8F86-DD25-4E05-9C40-D4C7321258A7}" type="slidenum">
              <a:rPr lang="ko-KR" altLang="en-US" sz="1000" smtClean="0">
                <a:solidFill>
                  <a:prstClr val="black">
                    <a:tint val="7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pPr algn="ctr"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grpSp>
        <p:nvGrpSpPr>
          <p:cNvPr id="12" name="그룹 11"/>
          <p:cNvGrpSpPr/>
          <p:nvPr userDrawn="1"/>
        </p:nvGrpSpPr>
        <p:grpSpPr>
          <a:xfrm>
            <a:off x="434740" y="911110"/>
            <a:ext cx="9031067" cy="111179"/>
            <a:chOff x="561814" y="758710"/>
            <a:chExt cx="8853119" cy="111179"/>
          </a:xfrm>
        </p:grpSpPr>
        <p:sp>
          <p:nvSpPr>
            <p:cNvPr id="13" name="직각 삼각형 12"/>
            <p:cNvSpPr/>
            <p:nvPr userDrawn="1"/>
          </p:nvSpPr>
          <p:spPr>
            <a:xfrm flipH="1" flipV="1">
              <a:off x="7085286" y="761505"/>
              <a:ext cx="2266135" cy="108384"/>
            </a:xfrm>
            <a:prstGeom prst="rtTriangle">
              <a:avLst/>
            </a:prstGeom>
            <a:gradFill>
              <a:gsLst>
                <a:gs pos="0">
                  <a:schemeClr val="bg1"/>
                </a:gs>
                <a:gs pos="100000">
                  <a:srgbClr val="BFBFBF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39627"/>
              <a:endParaRPr lang="ko-KR" altLang="en-US" sz="1653" dirty="0">
                <a:solidFill>
                  <a:prstClr val="white"/>
                </a:solidFill>
                <a:ea typeface="KoPub돋움체 Bold" panose="02020603020101020101" pitchFamily="18" charset="-127"/>
              </a:endParaRPr>
            </a:p>
          </p:txBody>
        </p:sp>
        <p:cxnSp>
          <p:nvCxnSpPr>
            <p:cNvPr id="14" name="직선 연결선 13"/>
            <p:cNvCxnSpPr/>
            <p:nvPr userDrawn="1"/>
          </p:nvCxnSpPr>
          <p:spPr>
            <a:xfrm>
              <a:off x="885243" y="758710"/>
              <a:ext cx="8529690" cy="0"/>
            </a:xfrm>
            <a:prstGeom prst="line">
              <a:avLst/>
            </a:prstGeom>
            <a:ln w="22225" cap="rnd"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연결선 14"/>
            <p:cNvCxnSpPr/>
            <p:nvPr userDrawn="1"/>
          </p:nvCxnSpPr>
          <p:spPr>
            <a:xfrm>
              <a:off x="561814" y="758710"/>
              <a:ext cx="340758" cy="0"/>
            </a:xfrm>
            <a:prstGeom prst="line">
              <a:avLst/>
            </a:prstGeom>
            <a:ln w="25400" cap="rnd">
              <a:solidFill>
                <a:srgbClr val="05386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189226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장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 userDrawn="1"/>
        </p:nvGrpSpPr>
        <p:grpSpPr>
          <a:xfrm>
            <a:off x="434740" y="911110"/>
            <a:ext cx="9031067" cy="111179"/>
            <a:chOff x="561814" y="758710"/>
            <a:chExt cx="8853119" cy="111179"/>
          </a:xfrm>
        </p:grpSpPr>
        <p:sp>
          <p:nvSpPr>
            <p:cNvPr id="37" name="직각 삼각형 36"/>
            <p:cNvSpPr/>
            <p:nvPr userDrawn="1"/>
          </p:nvSpPr>
          <p:spPr>
            <a:xfrm flipH="1" flipV="1">
              <a:off x="7085286" y="761505"/>
              <a:ext cx="2266135" cy="108384"/>
            </a:xfrm>
            <a:prstGeom prst="rtTriangle">
              <a:avLst/>
            </a:prstGeom>
            <a:gradFill>
              <a:gsLst>
                <a:gs pos="0">
                  <a:schemeClr val="bg1"/>
                </a:gs>
                <a:gs pos="100000">
                  <a:srgbClr val="BFBFBF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39627"/>
              <a:endParaRPr lang="ko-KR" altLang="en-US" sz="1653" dirty="0">
                <a:solidFill>
                  <a:prstClr val="white"/>
                </a:solidFill>
                <a:ea typeface="KoPub돋움체 Bold" panose="02020603020101020101" pitchFamily="18" charset="-127"/>
              </a:endParaRPr>
            </a:p>
          </p:txBody>
        </p:sp>
        <p:cxnSp>
          <p:nvCxnSpPr>
            <p:cNvPr id="38" name="직선 연결선 37"/>
            <p:cNvCxnSpPr/>
            <p:nvPr userDrawn="1"/>
          </p:nvCxnSpPr>
          <p:spPr>
            <a:xfrm>
              <a:off x="885243" y="758710"/>
              <a:ext cx="8529690" cy="0"/>
            </a:xfrm>
            <a:prstGeom prst="line">
              <a:avLst/>
            </a:prstGeom>
            <a:ln w="22225" cap="rnd"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 userDrawn="1"/>
          </p:nvCxnSpPr>
          <p:spPr>
            <a:xfrm>
              <a:off x="561814" y="758710"/>
              <a:ext cx="340758" cy="0"/>
            </a:xfrm>
            <a:prstGeom prst="line">
              <a:avLst/>
            </a:prstGeom>
            <a:ln w="25400" cap="rnd">
              <a:solidFill>
                <a:srgbClr val="05386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사각형: 모서리가 접힌 도형 41">
            <a:extLst>
              <a:ext uri="{FF2B5EF4-FFF2-40B4-BE49-F238E27FC236}">
                <a16:creationId xmlns:a16="http://schemas.microsoft.com/office/drawing/2014/main" id="{C6E3219B-252D-4680-98CF-2205FD41986E}"/>
              </a:ext>
            </a:extLst>
          </p:cNvPr>
          <p:cNvSpPr/>
          <p:nvPr userDrawn="1"/>
        </p:nvSpPr>
        <p:spPr>
          <a:xfrm rot="10800000">
            <a:off x="7475080" y="1022288"/>
            <a:ext cx="2151756" cy="5454709"/>
          </a:xfrm>
          <a:prstGeom prst="foldedCorner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prstClr val="black">
                  <a:lumMod val="75000"/>
                  <a:lumOff val="25000"/>
                </a:prstClr>
              </a:buClr>
            </a:pPr>
            <a:endParaRPr kumimoji="0" lang="ko-KR" altLang="en-US" spc="-60" dirty="0" err="1">
              <a:ln>
                <a:solidFill>
                  <a:srgbClr val="C9E7F7">
                    <a:alpha val="0"/>
                  </a:srgbClr>
                </a:solidFill>
              </a:ln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71EAEFEA-C0AA-40FF-AF75-0C21A199191C}"/>
              </a:ext>
            </a:extLst>
          </p:cNvPr>
          <p:cNvSpPr/>
          <p:nvPr userDrawn="1"/>
        </p:nvSpPr>
        <p:spPr>
          <a:xfrm>
            <a:off x="4940300" y="6564603"/>
            <a:ext cx="45719" cy="7432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prstClr val="black">
                  <a:lumMod val="75000"/>
                  <a:lumOff val="25000"/>
                </a:prstClr>
              </a:buClr>
            </a:pPr>
            <a:endParaRPr kumimoji="0" lang="ko-KR" altLang="en-US" sz="1600" spc="-60" dirty="0">
              <a:ln w="9525">
                <a:solidFill>
                  <a:srgbClr val="C9E7F7">
                    <a:alpha val="0"/>
                  </a:srgbClr>
                </a:solidFill>
              </a:ln>
              <a:solidFill>
                <a:prstClr val="white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C9794627-36F5-4104-B561-7BF9D7134A65}"/>
              </a:ext>
            </a:extLst>
          </p:cNvPr>
          <p:cNvSpPr/>
          <p:nvPr userDrawn="1"/>
        </p:nvSpPr>
        <p:spPr>
          <a:xfrm>
            <a:off x="5244207" y="6564603"/>
            <a:ext cx="45719" cy="7432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prstClr val="black">
                  <a:lumMod val="75000"/>
                  <a:lumOff val="25000"/>
                </a:prstClr>
              </a:buClr>
            </a:pPr>
            <a:endParaRPr kumimoji="0" lang="ko-KR" altLang="en-US" sz="1600" spc="-60" dirty="0">
              <a:ln w="9525">
                <a:solidFill>
                  <a:srgbClr val="C9E7F7">
                    <a:alpha val="0"/>
                  </a:srgbClr>
                </a:solidFill>
              </a:ln>
              <a:solidFill>
                <a:prstClr val="white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23" name="슬라이드 번호 개체 틀 18">
            <a:extLst>
              <a:ext uri="{FF2B5EF4-FFF2-40B4-BE49-F238E27FC236}">
                <a16:creationId xmlns:a16="http://schemas.microsoft.com/office/drawing/2014/main" id="{E6A94C0A-9C01-43C3-B53F-4FA7728C9B38}"/>
              </a:ext>
            </a:extLst>
          </p:cNvPr>
          <p:cNvSpPr txBox="1">
            <a:spLocks/>
          </p:cNvSpPr>
          <p:nvPr userDrawn="1"/>
        </p:nvSpPr>
        <p:spPr>
          <a:xfrm>
            <a:off x="4000813" y="6407440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algn="r" rtl="0" fontAlgn="base" latinLnBrk="1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>
                    <a:tint val="75000"/>
                  </a:schemeClr>
                </a:solidFill>
                <a:latin typeface="Rix모던고딕 EB"/>
                <a:ea typeface="굴림"/>
                <a:cs typeface="+mn-cs"/>
              </a:defRPr>
            </a:lvl1pPr>
            <a:lvl2pPr marL="454025" indent="3175" algn="l" rtl="0" fontAlgn="base" latinLnBrk="1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rgbClr val="292929"/>
                </a:solidFill>
                <a:latin typeface="Rix모던고딕 EB"/>
                <a:ea typeface="굴림"/>
                <a:cs typeface="+mn-cs"/>
              </a:defRPr>
            </a:lvl2pPr>
            <a:lvl3pPr marL="909638" indent="4763" algn="l" rtl="0" fontAlgn="base" latinLnBrk="1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rgbClr val="292929"/>
                </a:solidFill>
                <a:latin typeface="Rix모던고딕 EB"/>
                <a:ea typeface="굴림"/>
                <a:cs typeface="+mn-cs"/>
              </a:defRPr>
            </a:lvl3pPr>
            <a:lvl4pPr marL="1365250" indent="6350" algn="l" rtl="0" fontAlgn="base" latinLnBrk="1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rgbClr val="292929"/>
                </a:solidFill>
                <a:latin typeface="Rix모던고딕 EB"/>
                <a:ea typeface="굴림"/>
                <a:cs typeface="+mn-cs"/>
              </a:defRPr>
            </a:lvl4pPr>
            <a:lvl5pPr marL="1819275" indent="9525" algn="l" rtl="0" fontAlgn="base" latinLnBrk="1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rgbClr val="292929"/>
                </a:solidFill>
                <a:latin typeface="Rix모던고딕 EB"/>
                <a:ea typeface="굴림"/>
                <a:cs typeface="+mn-cs"/>
              </a:defRPr>
            </a:lvl5pPr>
            <a:lvl6pPr marL="2286000" algn="l" defTabSz="914400" rtl="0" eaLnBrk="1" latinLnBrk="1" hangingPunct="1">
              <a:defRPr kumimoji="1" sz="1200" kern="1200">
                <a:solidFill>
                  <a:srgbClr val="292929"/>
                </a:solidFill>
                <a:latin typeface="Rix모던고딕 EB"/>
                <a:ea typeface="굴림"/>
                <a:cs typeface="+mn-cs"/>
              </a:defRPr>
            </a:lvl6pPr>
            <a:lvl7pPr marL="2743200" algn="l" defTabSz="914400" rtl="0" eaLnBrk="1" latinLnBrk="1" hangingPunct="1">
              <a:defRPr kumimoji="1" sz="1200" kern="1200">
                <a:solidFill>
                  <a:srgbClr val="292929"/>
                </a:solidFill>
                <a:latin typeface="Rix모던고딕 EB"/>
                <a:ea typeface="굴림"/>
                <a:cs typeface="+mn-cs"/>
              </a:defRPr>
            </a:lvl7pPr>
            <a:lvl8pPr marL="3200400" algn="l" defTabSz="914400" rtl="0" eaLnBrk="1" latinLnBrk="1" hangingPunct="1">
              <a:defRPr kumimoji="1" sz="1200" kern="1200">
                <a:solidFill>
                  <a:srgbClr val="292929"/>
                </a:solidFill>
                <a:latin typeface="Rix모던고딕 EB"/>
                <a:ea typeface="굴림"/>
                <a:cs typeface="+mn-cs"/>
              </a:defRPr>
            </a:lvl8pPr>
            <a:lvl9pPr marL="3657600" algn="l" defTabSz="914400" rtl="0" eaLnBrk="1" latinLnBrk="1" hangingPunct="1">
              <a:defRPr kumimoji="1" sz="1200" kern="1200">
                <a:solidFill>
                  <a:srgbClr val="292929"/>
                </a:solidFill>
                <a:latin typeface="Rix모던고딕 EB"/>
                <a:ea typeface="굴림"/>
                <a:cs typeface="+mn-cs"/>
              </a:defRPr>
            </a:lvl9pPr>
          </a:lstStyle>
          <a:p>
            <a:pPr algn="ctr"/>
            <a:fld id="{B10A8F86-DD25-4E05-9C40-D4C7321258A7}" type="slidenum">
              <a:rPr lang="ko-KR" altLang="en-US" sz="1000" smtClean="0">
                <a:solidFill>
                  <a:prstClr val="black">
                    <a:tint val="7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pPr algn="ctr"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A67708EC-A5BF-A155-580E-61474388A5FD}"/>
              </a:ext>
            </a:extLst>
          </p:cNvPr>
          <p:cNvSpPr/>
          <p:nvPr userDrawn="1"/>
        </p:nvSpPr>
        <p:spPr bwMode="auto">
          <a:xfrm>
            <a:off x="7572914" y="1130673"/>
            <a:ext cx="1956088" cy="365218"/>
          </a:xfrm>
          <a:prstGeom prst="rect">
            <a:avLst/>
          </a:prstGeom>
          <a:solidFill>
            <a:schemeClr val="accent5">
              <a:lumMod val="75000"/>
            </a:schemeClr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600" spc="-1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체크포인트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EA6DDF0B-AB84-2704-9503-0DC9F232CD89}"/>
              </a:ext>
            </a:extLst>
          </p:cNvPr>
          <p:cNvSpPr/>
          <p:nvPr userDrawn="1"/>
        </p:nvSpPr>
        <p:spPr bwMode="auto">
          <a:xfrm>
            <a:off x="7475080" y="511342"/>
            <a:ext cx="2151756" cy="365218"/>
          </a:xfrm>
          <a:prstGeom prst="rect">
            <a:avLst/>
          </a:prstGeom>
          <a:solidFill>
            <a:srgbClr val="C3DAEF"/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ko-KR" altLang="en-US" sz="1300" spc="-1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465405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9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장0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 userDrawn="1"/>
        </p:nvGrpSpPr>
        <p:grpSpPr>
          <a:xfrm>
            <a:off x="434740" y="911110"/>
            <a:ext cx="9031067" cy="111179"/>
            <a:chOff x="561814" y="758710"/>
            <a:chExt cx="8853119" cy="111179"/>
          </a:xfrm>
        </p:grpSpPr>
        <p:sp>
          <p:nvSpPr>
            <p:cNvPr id="37" name="직각 삼각형 36"/>
            <p:cNvSpPr/>
            <p:nvPr userDrawn="1"/>
          </p:nvSpPr>
          <p:spPr>
            <a:xfrm flipH="1" flipV="1">
              <a:off x="7085286" y="761505"/>
              <a:ext cx="2266135" cy="108384"/>
            </a:xfrm>
            <a:prstGeom prst="rtTriangle">
              <a:avLst/>
            </a:prstGeom>
            <a:gradFill>
              <a:gsLst>
                <a:gs pos="0">
                  <a:schemeClr val="bg1"/>
                </a:gs>
                <a:gs pos="100000">
                  <a:srgbClr val="BFBFBF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39627"/>
              <a:endParaRPr lang="ko-KR" altLang="en-US" sz="1653" dirty="0">
                <a:solidFill>
                  <a:prstClr val="white"/>
                </a:solidFill>
                <a:ea typeface="KoPub돋움체 Bold" panose="02020603020101020101" pitchFamily="18" charset="-127"/>
              </a:endParaRPr>
            </a:p>
          </p:txBody>
        </p:sp>
        <p:cxnSp>
          <p:nvCxnSpPr>
            <p:cNvPr id="38" name="직선 연결선 37"/>
            <p:cNvCxnSpPr/>
            <p:nvPr userDrawn="1"/>
          </p:nvCxnSpPr>
          <p:spPr>
            <a:xfrm>
              <a:off x="885243" y="758710"/>
              <a:ext cx="8529690" cy="0"/>
            </a:xfrm>
            <a:prstGeom prst="line">
              <a:avLst/>
            </a:prstGeom>
            <a:ln w="22225" cap="rnd"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 userDrawn="1"/>
          </p:nvCxnSpPr>
          <p:spPr>
            <a:xfrm>
              <a:off x="561814" y="758710"/>
              <a:ext cx="340758" cy="0"/>
            </a:xfrm>
            <a:prstGeom prst="line">
              <a:avLst/>
            </a:prstGeom>
            <a:ln w="25400" cap="rnd">
              <a:solidFill>
                <a:srgbClr val="05386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B68E0872-8A56-41EA-A54F-53595389F747}"/>
              </a:ext>
            </a:extLst>
          </p:cNvPr>
          <p:cNvSpPr/>
          <p:nvPr userDrawn="1"/>
        </p:nvSpPr>
        <p:spPr>
          <a:xfrm>
            <a:off x="4940300" y="6564603"/>
            <a:ext cx="45719" cy="7432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prstClr val="black">
                  <a:lumMod val="75000"/>
                  <a:lumOff val="25000"/>
                </a:prstClr>
              </a:buClr>
            </a:pPr>
            <a:endParaRPr kumimoji="0" lang="ko-KR" altLang="en-US" sz="1600" spc="-60" dirty="0">
              <a:ln w="9525">
                <a:solidFill>
                  <a:srgbClr val="C9E7F7">
                    <a:alpha val="0"/>
                  </a:srgbClr>
                </a:solidFill>
              </a:ln>
              <a:solidFill>
                <a:prstClr val="white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02EE347E-72DF-48F8-8FC7-54CC095C6CA9}"/>
              </a:ext>
            </a:extLst>
          </p:cNvPr>
          <p:cNvSpPr/>
          <p:nvPr userDrawn="1"/>
        </p:nvSpPr>
        <p:spPr>
          <a:xfrm>
            <a:off x="5244207" y="6564603"/>
            <a:ext cx="45719" cy="7432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prstClr val="black">
                  <a:lumMod val="75000"/>
                  <a:lumOff val="25000"/>
                </a:prstClr>
              </a:buClr>
            </a:pPr>
            <a:endParaRPr kumimoji="0" lang="ko-KR" altLang="en-US" sz="1600" spc="-60" dirty="0">
              <a:ln w="9525">
                <a:solidFill>
                  <a:srgbClr val="C9E7F7">
                    <a:alpha val="0"/>
                  </a:srgbClr>
                </a:solidFill>
              </a:ln>
              <a:solidFill>
                <a:prstClr val="white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18" name="슬라이드 번호 개체 틀 18">
            <a:extLst>
              <a:ext uri="{FF2B5EF4-FFF2-40B4-BE49-F238E27FC236}">
                <a16:creationId xmlns:a16="http://schemas.microsoft.com/office/drawing/2014/main" id="{F7470717-45BE-4123-A9A2-E137BCBFAB4E}"/>
              </a:ext>
            </a:extLst>
          </p:cNvPr>
          <p:cNvSpPr txBox="1">
            <a:spLocks/>
          </p:cNvSpPr>
          <p:nvPr userDrawn="1"/>
        </p:nvSpPr>
        <p:spPr>
          <a:xfrm>
            <a:off x="4000813" y="6407440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algn="r" rtl="0" fontAlgn="base" latinLnBrk="1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>
                    <a:tint val="75000"/>
                  </a:schemeClr>
                </a:solidFill>
                <a:latin typeface="Rix모던고딕 EB"/>
                <a:ea typeface="굴림"/>
                <a:cs typeface="+mn-cs"/>
              </a:defRPr>
            </a:lvl1pPr>
            <a:lvl2pPr marL="454025" indent="3175" algn="l" rtl="0" fontAlgn="base" latinLnBrk="1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rgbClr val="292929"/>
                </a:solidFill>
                <a:latin typeface="Rix모던고딕 EB"/>
                <a:ea typeface="굴림"/>
                <a:cs typeface="+mn-cs"/>
              </a:defRPr>
            </a:lvl2pPr>
            <a:lvl3pPr marL="909638" indent="4763" algn="l" rtl="0" fontAlgn="base" latinLnBrk="1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rgbClr val="292929"/>
                </a:solidFill>
                <a:latin typeface="Rix모던고딕 EB"/>
                <a:ea typeface="굴림"/>
                <a:cs typeface="+mn-cs"/>
              </a:defRPr>
            </a:lvl3pPr>
            <a:lvl4pPr marL="1365250" indent="6350" algn="l" rtl="0" fontAlgn="base" latinLnBrk="1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rgbClr val="292929"/>
                </a:solidFill>
                <a:latin typeface="Rix모던고딕 EB"/>
                <a:ea typeface="굴림"/>
                <a:cs typeface="+mn-cs"/>
              </a:defRPr>
            </a:lvl4pPr>
            <a:lvl5pPr marL="1819275" indent="9525" algn="l" rtl="0" fontAlgn="base" latinLnBrk="1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rgbClr val="292929"/>
                </a:solidFill>
                <a:latin typeface="Rix모던고딕 EB"/>
                <a:ea typeface="굴림"/>
                <a:cs typeface="+mn-cs"/>
              </a:defRPr>
            </a:lvl5pPr>
            <a:lvl6pPr marL="2286000" algn="l" defTabSz="914400" rtl="0" eaLnBrk="1" latinLnBrk="1" hangingPunct="1">
              <a:defRPr kumimoji="1" sz="1200" kern="1200">
                <a:solidFill>
                  <a:srgbClr val="292929"/>
                </a:solidFill>
                <a:latin typeface="Rix모던고딕 EB"/>
                <a:ea typeface="굴림"/>
                <a:cs typeface="+mn-cs"/>
              </a:defRPr>
            </a:lvl6pPr>
            <a:lvl7pPr marL="2743200" algn="l" defTabSz="914400" rtl="0" eaLnBrk="1" latinLnBrk="1" hangingPunct="1">
              <a:defRPr kumimoji="1" sz="1200" kern="1200">
                <a:solidFill>
                  <a:srgbClr val="292929"/>
                </a:solidFill>
                <a:latin typeface="Rix모던고딕 EB"/>
                <a:ea typeface="굴림"/>
                <a:cs typeface="+mn-cs"/>
              </a:defRPr>
            </a:lvl7pPr>
            <a:lvl8pPr marL="3200400" algn="l" defTabSz="914400" rtl="0" eaLnBrk="1" latinLnBrk="1" hangingPunct="1">
              <a:defRPr kumimoji="1" sz="1200" kern="1200">
                <a:solidFill>
                  <a:srgbClr val="292929"/>
                </a:solidFill>
                <a:latin typeface="Rix모던고딕 EB"/>
                <a:ea typeface="굴림"/>
                <a:cs typeface="+mn-cs"/>
              </a:defRPr>
            </a:lvl8pPr>
            <a:lvl9pPr marL="3657600" algn="l" defTabSz="914400" rtl="0" eaLnBrk="1" latinLnBrk="1" hangingPunct="1">
              <a:defRPr kumimoji="1" sz="1200" kern="1200">
                <a:solidFill>
                  <a:srgbClr val="292929"/>
                </a:solidFill>
                <a:latin typeface="Rix모던고딕 EB"/>
                <a:ea typeface="굴림"/>
                <a:cs typeface="+mn-cs"/>
              </a:defRPr>
            </a:lvl9pPr>
          </a:lstStyle>
          <a:p>
            <a:pPr algn="ctr"/>
            <a:fld id="{B10A8F86-DD25-4E05-9C40-D4C7321258A7}" type="slidenum">
              <a:rPr lang="ko-KR" altLang="en-US" sz="1000" smtClean="0">
                <a:solidFill>
                  <a:prstClr val="black">
                    <a:tint val="7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pPr algn="ctr"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8BA7D7D6-62F1-AE7D-31EA-2B29D0A64282}"/>
              </a:ext>
            </a:extLst>
          </p:cNvPr>
          <p:cNvSpPr/>
          <p:nvPr userDrawn="1"/>
        </p:nvSpPr>
        <p:spPr bwMode="auto">
          <a:xfrm>
            <a:off x="7475080" y="511342"/>
            <a:ext cx="2151756" cy="365218"/>
          </a:xfrm>
          <a:prstGeom prst="rect">
            <a:avLst/>
          </a:prstGeom>
          <a:solidFill>
            <a:srgbClr val="C3DAEF"/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ko-KR" altLang="en-US" sz="1300" spc="-1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174606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9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장0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/>
          <p:cNvGrpSpPr/>
          <p:nvPr userDrawn="1"/>
        </p:nvGrpSpPr>
        <p:grpSpPr>
          <a:xfrm>
            <a:off x="434740" y="911110"/>
            <a:ext cx="9031067" cy="111179"/>
            <a:chOff x="561814" y="758710"/>
            <a:chExt cx="8853119" cy="111179"/>
          </a:xfrm>
        </p:grpSpPr>
        <p:sp>
          <p:nvSpPr>
            <p:cNvPr id="37" name="직각 삼각형 36"/>
            <p:cNvSpPr/>
            <p:nvPr userDrawn="1"/>
          </p:nvSpPr>
          <p:spPr>
            <a:xfrm flipH="1" flipV="1">
              <a:off x="7085286" y="761505"/>
              <a:ext cx="2266135" cy="108384"/>
            </a:xfrm>
            <a:prstGeom prst="rtTriangle">
              <a:avLst/>
            </a:prstGeom>
            <a:gradFill>
              <a:gsLst>
                <a:gs pos="0">
                  <a:schemeClr val="bg1"/>
                </a:gs>
                <a:gs pos="100000">
                  <a:srgbClr val="BFBFBF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839627"/>
              <a:endParaRPr lang="ko-KR" altLang="en-US" sz="1653" dirty="0">
                <a:solidFill>
                  <a:prstClr val="white"/>
                </a:solidFill>
                <a:ea typeface="KoPub돋움체 Bold" panose="02020603020101020101" pitchFamily="18" charset="-127"/>
              </a:endParaRPr>
            </a:p>
          </p:txBody>
        </p:sp>
        <p:cxnSp>
          <p:nvCxnSpPr>
            <p:cNvPr id="38" name="직선 연결선 37"/>
            <p:cNvCxnSpPr/>
            <p:nvPr userDrawn="1"/>
          </p:nvCxnSpPr>
          <p:spPr>
            <a:xfrm>
              <a:off x="885243" y="758710"/>
              <a:ext cx="8529690" cy="0"/>
            </a:xfrm>
            <a:prstGeom prst="line">
              <a:avLst/>
            </a:prstGeom>
            <a:ln w="22225" cap="rnd"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직선 연결선 38"/>
            <p:cNvCxnSpPr/>
            <p:nvPr userDrawn="1"/>
          </p:nvCxnSpPr>
          <p:spPr>
            <a:xfrm>
              <a:off x="561814" y="758710"/>
              <a:ext cx="340758" cy="0"/>
            </a:xfrm>
            <a:prstGeom prst="line">
              <a:avLst/>
            </a:prstGeom>
            <a:ln w="25400" cap="rnd">
              <a:solidFill>
                <a:srgbClr val="05386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B68E0872-8A56-41EA-A54F-53595389F747}"/>
              </a:ext>
            </a:extLst>
          </p:cNvPr>
          <p:cNvSpPr/>
          <p:nvPr userDrawn="1"/>
        </p:nvSpPr>
        <p:spPr>
          <a:xfrm>
            <a:off x="4940300" y="6564603"/>
            <a:ext cx="45719" cy="7432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prstClr val="black">
                  <a:lumMod val="75000"/>
                  <a:lumOff val="25000"/>
                </a:prstClr>
              </a:buClr>
            </a:pPr>
            <a:endParaRPr kumimoji="0" lang="ko-KR" altLang="en-US" sz="1600" spc="-60" dirty="0">
              <a:ln w="9525">
                <a:solidFill>
                  <a:srgbClr val="C9E7F7">
                    <a:alpha val="0"/>
                  </a:srgbClr>
                </a:solidFill>
              </a:ln>
              <a:solidFill>
                <a:prstClr val="white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02EE347E-72DF-48F8-8FC7-54CC095C6CA9}"/>
              </a:ext>
            </a:extLst>
          </p:cNvPr>
          <p:cNvSpPr/>
          <p:nvPr userDrawn="1"/>
        </p:nvSpPr>
        <p:spPr>
          <a:xfrm>
            <a:off x="5244207" y="6564603"/>
            <a:ext cx="45719" cy="7432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Clr>
                <a:prstClr val="black">
                  <a:lumMod val="75000"/>
                  <a:lumOff val="25000"/>
                </a:prstClr>
              </a:buClr>
            </a:pPr>
            <a:endParaRPr kumimoji="0" lang="ko-KR" altLang="en-US" sz="1600" spc="-60" dirty="0">
              <a:ln w="9525">
                <a:solidFill>
                  <a:srgbClr val="C9E7F7">
                    <a:alpha val="0"/>
                  </a:srgbClr>
                </a:solidFill>
              </a:ln>
              <a:solidFill>
                <a:prstClr val="white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18" name="슬라이드 번호 개체 틀 18">
            <a:extLst>
              <a:ext uri="{FF2B5EF4-FFF2-40B4-BE49-F238E27FC236}">
                <a16:creationId xmlns:a16="http://schemas.microsoft.com/office/drawing/2014/main" id="{F7470717-45BE-4123-A9A2-E137BCBFAB4E}"/>
              </a:ext>
            </a:extLst>
          </p:cNvPr>
          <p:cNvSpPr txBox="1">
            <a:spLocks/>
          </p:cNvSpPr>
          <p:nvPr userDrawn="1"/>
        </p:nvSpPr>
        <p:spPr>
          <a:xfrm>
            <a:off x="4000813" y="6407440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algn="r" rtl="0" fontAlgn="base" latinLnBrk="1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chemeClr val="tx1">
                    <a:tint val="75000"/>
                  </a:schemeClr>
                </a:solidFill>
                <a:latin typeface="Rix모던고딕 EB"/>
                <a:ea typeface="굴림"/>
                <a:cs typeface="+mn-cs"/>
              </a:defRPr>
            </a:lvl1pPr>
            <a:lvl2pPr marL="454025" indent="3175" algn="l" rtl="0" fontAlgn="base" latinLnBrk="1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rgbClr val="292929"/>
                </a:solidFill>
                <a:latin typeface="Rix모던고딕 EB"/>
                <a:ea typeface="굴림"/>
                <a:cs typeface="+mn-cs"/>
              </a:defRPr>
            </a:lvl2pPr>
            <a:lvl3pPr marL="909638" indent="4763" algn="l" rtl="0" fontAlgn="base" latinLnBrk="1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rgbClr val="292929"/>
                </a:solidFill>
                <a:latin typeface="Rix모던고딕 EB"/>
                <a:ea typeface="굴림"/>
                <a:cs typeface="+mn-cs"/>
              </a:defRPr>
            </a:lvl3pPr>
            <a:lvl4pPr marL="1365250" indent="6350" algn="l" rtl="0" fontAlgn="base" latinLnBrk="1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rgbClr val="292929"/>
                </a:solidFill>
                <a:latin typeface="Rix모던고딕 EB"/>
                <a:ea typeface="굴림"/>
                <a:cs typeface="+mn-cs"/>
              </a:defRPr>
            </a:lvl4pPr>
            <a:lvl5pPr marL="1819275" indent="9525" algn="l" rtl="0" fontAlgn="base" latinLnBrk="1">
              <a:spcBef>
                <a:spcPct val="0"/>
              </a:spcBef>
              <a:spcAft>
                <a:spcPct val="0"/>
              </a:spcAft>
              <a:defRPr kumimoji="1" sz="1200" kern="1200">
                <a:solidFill>
                  <a:srgbClr val="292929"/>
                </a:solidFill>
                <a:latin typeface="Rix모던고딕 EB"/>
                <a:ea typeface="굴림"/>
                <a:cs typeface="+mn-cs"/>
              </a:defRPr>
            </a:lvl5pPr>
            <a:lvl6pPr marL="2286000" algn="l" defTabSz="914400" rtl="0" eaLnBrk="1" latinLnBrk="1" hangingPunct="1">
              <a:defRPr kumimoji="1" sz="1200" kern="1200">
                <a:solidFill>
                  <a:srgbClr val="292929"/>
                </a:solidFill>
                <a:latin typeface="Rix모던고딕 EB"/>
                <a:ea typeface="굴림"/>
                <a:cs typeface="+mn-cs"/>
              </a:defRPr>
            </a:lvl6pPr>
            <a:lvl7pPr marL="2743200" algn="l" defTabSz="914400" rtl="0" eaLnBrk="1" latinLnBrk="1" hangingPunct="1">
              <a:defRPr kumimoji="1" sz="1200" kern="1200">
                <a:solidFill>
                  <a:srgbClr val="292929"/>
                </a:solidFill>
                <a:latin typeface="Rix모던고딕 EB"/>
                <a:ea typeface="굴림"/>
                <a:cs typeface="+mn-cs"/>
              </a:defRPr>
            </a:lvl7pPr>
            <a:lvl8pPr marL="3200400" algn="l" defTabSz="914400" rtl="0" eaLnBrk="1" latinLnBrk="1" hangingPunct="1">
              <a:defRPr kumimoji="1" sz="1200" kern="1200">
                <a:solidFill>
                  <a:srgbClr val="292929"/>
                </a:solidFill>
                <a:latin typeface="Rix모던고딕 EB"/>
                <a:ea typeface="굴림"/>
                <a:cs typeface="+mn-cs"/>
              </a:defRPr>
            </a:lvl8pPr>
            <a:lvl9pPr marL="3657600" algn="l" defTabSz="914400" rtl="0" eaLnBrk="1" latinLnBrk="1" hangingPunct="1">
              <a:defRPr kumimoji="1" sz="1200" kern="1200">
                <a:solidFill>
                  <a:srgbClr val="292929"/>
                </a:solidFill>
                <a:latin typeface="Rix모던고딕 EB"/>
                <a:ea typeface="굴림"/>
                <a:cs typeface="+mn-cs"/>
              </a:defRPr>
            </a:lvl9pPr>
          </a:lstStyle>
          <a:p>
            <a:pPr algn="ctr"/>
            <a:fld id="{B10A8F86-DD25-4E05-9C40-D4C7321258A7}" type="slidenum">
              <a:rPr lang="ko-KR" altLang="en-US" sz="1000" smtClean="0">
                <a:solidFill>
                  <a:prstClr val="black">
                    <a:tint val="75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pPr algn="ctr"/>
              <a:t>‹#›</a:t>
            </a:fld>
            <a:endParaRPr lang="ko-KR" altLang="en-US" dirty="0">
              <a:solidFill>
                <a:prstClr val="black">
                  <a:tint val="75000"/>
                </a:prst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5" name="제목 1">
            <a:extLst>
              <a:ext uri="{FF2B5EF4-FFF2-40B4-BE49-F238E27FC236}">
                <a16:creationId xmlns:a16="http://schemas.microsoft.com/office/drawing/2014/main" id="{4EFA493E-BBE8-B81D-C5C1-5D8A8335C8A3}"/>
              </a:ext>
            </a:extLst>
          </p:cNvPr>
          <p:cNvSpPr>
            <a:spLocks/>
          </p:cNvSpPr>
          <p:nvPr userDrawn="1"/>
        </p:nvSpPr>
        <p:spPr bwMode="auto">
          <a:xfrm>
            <a:off x="7920000" y="242146"/>
            <a:ext cx="1716817" cy="1846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>
            <a:spAutoFit/>
            <a:scene3d>
              <a:camera prst="orthographicFront"/>
              <a:lightRig rig="threePt" dir="t"/>
            </a:scene3d>
            <a:sp3d contourW="6350"/>
          </a:bodyPr>
          <a:lstStyle>
            <a:lvl1pPr eaLnBrk="0" hangingPunct="0">
              <a:defRPr kumimoji="1" sz="1200">
                <a:solidFill>
                  <a:srgbClr val="292929"/>
                </a:solidFill>
                <a:latin typeface="Rix모던고딕 EB" pitchFamily="18" charset="-127"/>
                <a:ea typeface="굴림" charset="-127"/>
              </a:defRPr>
            </a:lvl1pPr>
            <a:lvl2pPr marL="742950" indent="-285750" eaLnBrk="0" hangingPunct="0">
              <a:defRPr kumimoji="1" sz="1200">
                <a:solidFill>
                  <a:srgbClr val="292929"/>
                </a:solidFill>
                <a:latin typeface="Rix모던고딕 EB" pitchFamily="18" charset="-127"/>
                <a:ea typeface="굴림" charset="-127"/>
              </a:defRPr>
            </a:lvl2pPr>
            <a:lvl3pPr marL="1143000" indent="-228600" eaLnBrk="0" hangingPunct="0">
              <a:defRPr kumimoji="1" sz="1200">
                <a:solidFill>
                  <a:srgbClr val="292929"/>
                </a:solidFill>
                <a:latin typeface="Rix모던고딕 EB" pitchFamily="18" charset="-127"/>
                <a:ea typeface="굴림" charset="-127"/>
              </a:defRPr>
            </a:lvl3pPr>
            <a:lvl4pPr marL="1600200" indent="-228600" eaLnBrk="0" hangingPunct="0">
              <a:defRPr kumimoji="1" sz="1200">
                <a:solidFill>
                  <a:srgbClr val="292929"/>
                </a:solidFill>
                <a:latin typeface="Rix모던고딕 EB" pitchFamily="18" charset="-127"/>
                <a:ea typeface="굴림" charset="-127"/>
              </a:defRPr>
            </a:lvl4pPr>
            <a:lvl5pPr marL="2057400" indent="-228600" eaLnBrk="0" hangingPunct="0">
              <a:defRPr kumimoji="1" sz="1200">
                <a:solidFill>
                  <a:srgbClr val="292929"/>
                </a:solidFill>
                <a:latin typeface="Rix모던고딕 EB" pitchFamily="18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rgbClr val="292929"/>
                </a:solidFill>
                <a:latin typeface="Rix모던고딕 EB" pitchFamily="18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rgbClr val="292929"/>
                </a:solidFill>
                <a:latin typeface="Rix모던고딕 EB" pitchFamily="18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rgbClr val="292929"/>
                </a:solidFill>
                <a:latin typeface="Rix모던고딕 EB" pitchFamily="18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200">
                <a:solidFill>
                  <a:srgbClr val="292929"/>
                </a:solidFill>
                <a:latin typeface="Rix모던고딕 EB" pitchFamily="18" charset="-127"/>
                <a:ea typeface="굴림" charset="-127"/>
              </a:defRPr>
            </a:lvl9pPr>
          </a:lstStyle>
          <a:p>
            <a:pPr algn="r" eaLnBrk="1" latinLnBrk="0" hangingPunct="1">
              <a:defRPr/>
            </a:pPr>
            <a:r>
              <a:rPr lang="en-US" altLang="ko-KR" spc="-100">
                <a:solidFill>
                  <a:schemeClr val="bg1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Ⅱ</a:t>
            </a:r>
            <a:r>
              <a:rPr lang="en-US" altLang="ko-KR" spc="-10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. </a:t>
            </a:r>
            <a:r>
              <a:rPr lang="ko-KR" altLang="en-US" sz="1200" spc="-100">
                <a:ln>
                  <a:solidFill>
                    <a:srgbClr val="DDDDDD">
                      <a:alpha val="0"/>
                    </a:srgb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전자대금청구 업무처리 방법</a:t>
            </a:r>
            <a:endParaRPr lang="ko-KR" altLang="en-US" spc="-10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>
                  <a:lumMod val="50000"/>
                </a:scheme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05277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9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마무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>
            <a:extLst>
              <a:ext uri="{FF2B5EF4-FFF2-40B4-BE49-F238E27FC236}">
                <a16:creationId xmlns:a16="http://schemas.microsoft.com/office/drawing/2014/main" id="{78AD0C6B-7327-3999-834B-BD058BA08C42}"/>
              </a:ext>
            </a:extLst>
          </p:cNvPr>
          <p:cNvGrpSpPr/>
          <p:nvPr userDrawn="1"/>
        </p:nvGrpSpPr>
        <p:grpSpPr>
          <a:xfrm>
            <a:off x="3470643" y="3354513"/>
            <a:ext cx="2964714" cy="2839401"/>
            <a:chOff x="3690384" y="179567"/>
            <a:chExt cx="5920986" cy="5670718"/>
          </a:xfrm>
        </p:grpSpPr>
        <p:grpSp>
          <p:nvGrpSpPr>
            <p:cNvPr id="4" name="그룹 3">
              <a:extLst>
                <a:ext uri="{FF2B5EF4-FFF2-40B4-BE49-F238E27FC236}">
                  <a16:creationId xmlns:a16="http://schemas.microsoft.com/office/drawing/2014/main" id="{5EC0F10D-E10D-C42E-0069-F1150400C67B}"/>
                </a:ext>
              </a:extLst>
            </p:cNvPr>
            <p:cNvGrpSpPr/>
            <p:nvPr userDrawn="1"/>
          </p:nvGrpSpPr>
          <p:grpSpPr>
            <a:xfrm>
              <a:off x="4425611" y="3990316"/>
              <a:ext cx="4644111" cy="1859969"/>
              <a:chOff x="1188298" y="7357247"/>
              <a:chExt cx="4644111" cy="1859969"/>
            </a:xfrm>
          </p:grpSpPr>
          <p:sp>
            <p:nvSpPr>
              <p:cNvPr id="12" name="타원 11">
                <a:extLst>
                  <a:ext uri="{FF2B5EF4-FFF2-40B4-BE49-F238E27FC236}">
                    <a16:creationId xmlns:a16="http://schemas.microsoft.com/office/drawing/2014/main" id="{83B6D630-A93A-C5EB-7765-6B950DA3CDF5}"/>
                  </a:ext>
                </a:extLst>
              </p:cNvPr>
              <p:cNvSpPr/>
              <p:nvPr/>
            </p:nvSpPr>
            <p:spPr>
              <a:xfrm>
                <a:off x="1188298" y="7560447"/>
                <a:ext cx="4644111" cy="1656769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B9C9E9"/>
                  </a:gs>
                  <a:gs pos="41000">
                    <a:srgbClr val="D1E1F1"/>
                  </a:gs>
                  <a:gs pos="0">
                    <a:srgbClr val="868AD4"/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3" name="타원 12">
                <a:extLst>
                  <a:ext uri="{FF2B5EF4-FFF2-40B4-BE49-F238E27FC236}">
                    <a16:creationId xmlns:a16="http://schemas.microsoft.com/office/drawing/2014/main" id="{0B976CBE-0E0A-DF0A-5C1F-B2292F8284C4}"/>
                  </a:ext>
                </a:extLst>
              </p:cNvPr>
              <p:cNvSpPr/>
              <p:nvPr/>
            </p:nvSpPr>
            <p:spPr>
              <a:xfrm>
                <a:off x="1188299" y="7357247"/>
                <a:ext cx="4644110" cy="1656768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B9C9E9"/>
                  </a:gs>
                  <a:gs pos="41000">
                    <a:schemeClr val="accent1">
                      <a:lumMod val="5000"/>
                      <a:lumOff val="95000"/>
                    </a:schemeClr>
                  </a:gs>
                  <a:gs pos="0">
                    <a:srgbClr val="868AD4">
                      <a:alpha val="98824"/>
                    </a:srgb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pic>
          <p:nvPicPr>
            <p:cNvPr id="5" name="그림 4">
              <a:extLst>
                <a:ext uri="{FF2B5EF4-FFF2-40B4-BE49-F238E27FC236}">
                  <a16:creationId xmlns:a16="http://schemas.microsoft.com/office/drawing/2014/main" id="{DA23E06E-3B92-ABDA-D392-B47D0175077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1566" y="179567"/>
              <a:ext cx="4224292" cy="2371054"/>
            </a:xfrm>
            <a:prstGeom prst="rect">
              <a:avLst/>
            </a:prstGeom>
          </p:spPr>
        </p:pic>
        <p:pic>
          <p:nvPicPr>
            <p:cNvPr id="6" name="그림 5">
              <a:extLst>
                <a:ext uri="{FF2B5EF4-FFF2-40B4-BE49-F238E27FC236}">
                  <a16:creationId xmlns:a16="http://schemas.microsoft.com/office/drawing/2014/main" id="{E06B21B0-5811-C011-50A8-59C06095A7C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14548" y="2099105"/>
              <a:ext cx="1096822" cy="1862785"/>
            </a:xfrm>
            <a:prstGeom prst="rect">
              <a:avLst/>
            </a:prstGeom>
          </p:spPr>
        </p:pic>
        <p:pic>
          <p:nvPicPr>
            <p:cNvPr id="7" name="그림 6">
              <a:extLst>
                <a:ext uri="{FF2B5EF4-FFF2-40B4-BE49-F238E27FC236}">
                  <a16:creationId xmlns:a16="http://schemas.microsoft.com/office/drawing/2014/main" id="{D9436017-282C-7E29-2401-0E0A9A908E1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90384" y="2352693"/>
              <a:ext cx="817959" cy="1355607"/>
            </a:xfrm>
            <a:prstGeom prst="rect">
              <a:avLst/>
            </a:prstGeom>
          </p:spPr>
        </p:pic>
        <p:pic>
          <p:nvPicPr>
            <p:cNvPr id="8" name="그림 7">
              <a:extLst>
                <a:ext uri="{FF2B5EF4-FFF2-40B4-BE49-F238E27FC236}">
                  <a16:creationId xmlns:a16="http://schemas.microsoft.com/office/drawing/2014/main" id="{C8F653DB-6292-C031-33AE-4801EACCBB0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36312" y="3057054"/>
              <a:ext cx="752475" cy="1295400"/>
            </a:xfrm>
            <a:prstGeom prst="rect">
              <a:avLst/>
            </a:prstGeom>
          </p:spPr>
        </p:pic>
        <p:pic>
          <p:nvPicPr>
            <p:cNvPr id="9" name="그림 8">
              <a:extLst>
                <a:ext uri="{FF2B5EF4-FFF2-40B4-BE49-F238E27FC236}">
                  <a16:creationId xmlns:a16="http://schemas.microsoft.com/office/drawing/2014/main" id="{38252AB0-D4F3-6876-326E-DCBFF0AA451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683311" y="4236042"/>
              <a:ext cx="390525" cy="1057275"/>
            </a:xfrm>
            <a:prstGeom prst="rect">
              <a:avLst/>
            </a:prstGeom>
          </p:spPr>
        </p:pic>
        <p:pic>
          <p:nvPicPr>
            <p:cNvPr id="10" name="그림 9">
              <a:extLst>
                <a:ext uri="{FF2B5EF4-FFF2-40B4-BE49-F238E27FC236}">
                  <a16:creationId xmlns:a16="http://schemas.microsoft.com/office/drawing/2014/main" id="{EBEBA324-5FF8-C625-36BF-C207B919C1E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4848773" y="4024088"/>
              <a:ext cx="1233458" cy="1017129"/>
            </a:xfrm>
            <a:prstGeom prst="rect">
              <a:avLst/>
            </a:prstGeom>
          </p:spPr>
        </p:pic>
        <p:pic>
          <p:nvPicPr>
            <p:cNvPr id="11" name="그림 10">
              <a:extLst>
                <a:ext uri="{FF2B5EF4-FFF2-40B4-BE49-F238E27FC236}">
                  <a16:creationId xmlns:a16="http://schemas.microsoft.com/office/drawing/2014/main" id="{B5BBDFED-C7A6-3F12-794E-5052A1D62C5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15233" y="1250285"/>
              <a:ext cx="3346424" cy="3689265"/>
            </a:xfrm>
            <a:prstGeom prst="rect">
              <a:avLst/>
            </a:prstGeom>
          </p:spPr>
        </p:pic>
      </p:grp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FF9DA1E4-BE6F-4880-8468-7086E416A6E7}"/>
              </a:ext>
            </a:extLst>
          </p:cNvPr>
          <p:cNvGrpSpPr/>
          <p:nvPr userDrawn="1"/>
        </p:nvGrpSpPr>
        <p:grpSpPr>
          <a:xfrm>
            <a:off x="128464" y="6453336"/>
            <a:ext cx="3173389" cy="314622"/>
            <a:chOff x="408700" y="643228"/>
            <a:chExt cx="3637191" cy="360605"/>
          </a:xfrm>
        </p:grpSpPr>
        <p:pic>
          <p:nvPicPr>
            <p:cNvPr id="16" name="그림 15">
              <a:extLst>
                <a:ext uri="{FF2B5EF4-FFF2-40B4-BE49-F238E27FC236}">
                  <a16:creationId xmlns:a16="http://schemas.microsoft.com/office/drawing/2014/main" id="{31E6175C-F08D-4C76-B12E-1C1CE20A088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17394" y="643702"/>
              <a:ext cx="2128497" cy="297989"/>
            </a:xfrm>
            <a:prstGeom prst="rect">
              <a:avLst/>
            </a:prstGeom>
          </p:spPr>
        </p:pic>
        <p:pic>
          <p:nvPicPr>
            <p:cNvPr id="17" name="그림 16">
              <a:extLst>
                <a:ext uri="{FF2B5EF4-FFF2-40B4-BE49-F238E27FC236}">
                  <a16:creationId xmlns:a16="http://schemas.microsoft.com/office/drawing/2014/main" id="{31A64505-3C07-4655-AC51-C7AC61710D9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408700" y="643228"/>
              <a:ext cx="1489864" cy="360605"/>
            </a:xfrm>
            <a:prstGeom prst="rect">
              <a:avLst/>
            </a:prstGeom>
          </p:spPr>
        </p:pic>
        <p:cxnSp>
          <p:nvCxnSpPr>
            <p:cNvPr id="18" name="직선 연결선 17">
              <a:extLst>
                <a:ext uri="{FF2B5EF4-FFF2-40B4-BE49-F238E27FC236}">
                  <a16:creationId xmlns:a16="http://schemas.microsoft.com/office/drawing/2014/main" id="{F4D7524E-13E6-4D83-BF1E-CEF93AE9842B}"/>
                </a:ext>
              </a:extLst>
            </p:cNvPr>
            <p:cNvCxnSpPr>
              <a:cxnSpLocks/>
            </p:cNvCxnSpPr>
            <p:nvPr/>
          </p:nvCxnSpPr>
          <p:spPr>
            <a:xfrm>
              <a:off x="1847927" y="735395"/>
              <a:ext cx="0" cy="157685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9" name="그림 18">
            <a:extLst>
              <a:ext uri="{FF2B5EF4-FFF2-40B4-BE49-F238E27FC236}">
                <a16:creationId xmlns:a16="http://schemas.microsoft.com/office/drawing/2014/main" id="{92F7C9EB-3F93-4996-9E1F-5D9AED3823AE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5368" y="6525344"/>
            <a:ext cx="1484759" cy="219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8758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652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93" r:id="rId2"/>
    <p:sldLayoutId id="2147483700" r:id="rId3"/>
    <p:sldLayoutId id="2147483667" r:id="rId4"/>
    <p:sldLayoutId id="2147483680" r:id="rId5"/>
    <p:sldLayoutId id="2147483682" r:id="rId6"/>
    <p:sldLayoutId id="2147483684" r:id="rId7"/>
    <p:sldLayoutId id="2147483701" r:id="rId8"/>
    <p:sldLayoutId id="2147483686" r:id="rId9"/>
  </p:sldLayoutIdLst>
  <p:hf sldNum="0" hd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63" userDrawn="1">
          <p15:clr>
            <a:srgbClr val="F26B43"/>
          </p15:clr>
        </p15:guide>
        <p15:guide id="4" orient="horz" pos="4053" userDrawn="1">
          <p15:clr>
            <a:srgbClr val="F26B43"/>
          </p15:clr>
        </p15:guide>
        <p15:guide id="5" pos="273" userDrawn="1">
          <p15:clr>
            <a:srgbClr val="F26B43"/>
          </p15:clr>
        </p15:guide>
        <p15:guide id="7" pos="6124" userDrawn="1">
          <p15:clr>
            <a:srgbClr val="F26B43"/>
          </p15:clr>
        </p15:guide>
        <p15:guide id="8" pos="113" userDrawn="1">
          <p15:clr>
            <a:srgbClr val="F26B43"/>
          </p15:clr>
        </p15:guide>
        <p15:guide id="9" orient="horz" pos="4205" userDrawn="1">
          <p15:clr>
            <a:srgbClr val="F26B43"/>
          </p15:clr>
        </p15:guide>
        <p15:guide id="10" orient="horz" pos="119" userDrawn="1">
          <p15:clr>
            <a:srgbClr val="F26B43"/>
          </p15:clr>
        </p15:guide>
        <p15:guide id="11" orient="horz" pos="964" userDrawn="1">
          <p15:clr>
            <a:srgbClr val="F26B43"/>
          </p15:clr>
        </p15:guide>
        <p15:guide id="12" pos="596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>
              <a:ea typeface="KoPub돋움체 Bold" panose="02020603020101020101" pitchFamily="18" charset="-127"/>
            </a:endParaRPr>
          </a:p>
        </p:txBody>
      </p:sp>
      <p:pic>
        <p:nvPicPr>
          <p:cNvPr id="33" name="그림 32">
            <a:extLst>
              <a:ext uri="{FF2B5EF4-FFF2-40B4-BE49-F238E27FC236}">
                <a16:creationId xmlns:a16="http://schemas.microsoft.com/office/drawing/2014/main" id="{64B188FC-A48B-4D78-9698-57C0F58C41D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570" y="195269"/>
            <a:ext cx="927512" cy="492442"/>
          </a:xfrm>
          <a:prstGeom prst="rect">
            <a:avLst/>
          </a:prstGeom>
        </p:spPr>
      </p:pic>
      <p:grpSp>
        <p:nvGrpSpPr>
          <p:cNvPr id="17" name="그룹 16">
            <a:extLst>
              <a:ext uri="{FF2B5EF4-FFF2-40B4-BE49-F238E27FC236}">
                <a16:creationId xmlns:a16="http://schemas.microsoft.com/office/drawing/2014/main" id="{EB25FDDC-1F6F-469A-B839-A2AF537E80B5}"/>
              </a:ext>
            </a:extLst>
          </p:cNvPr>
          <p:cNvGrpSpPr/>
          <p:nvPr/>
        </p:nvGrpSpPr>
        <p:grpSpPr>
          <a:xfrm>
            <a:off x="393721" y="790400"/>
            <a:ext cx="3461103" cy="984885"/>
            <a:chOff x="393721" y="1353858"/>
            <a:chExt cx="3451191" cy="969253"/>
          </a:xfrm>
          <a:noFill/>
        </p:grpSpPr>
        <p:sp>
          <p:nvSpPr>
            <p:cNvPr id="18" name="사각형: 둥근 모서리 19">
              <a:extLst>
                <a:ext uri="{FF2B5EF4-FFF2-40B4-BE49-F238E27FC236}">
                  <a16:creationId xmlns:a16="http://schemas.microsoft.com/office/drawing/2014/main" id="{3F035B09-4E85-44F9-94EB-39FBA707B057}"/>
                </a:ext>
              </a:extLst>
            </p:cNvPr>
            <p:cNvSpPr/>
            <p:nvPr/>
          </p:nvSpPr>
          <p:spPr>
            <a:xfrm>
              <a:off x="393721" y="1596169"/>
              <a:ext cx="3327624" cy="484626"/>
            </a:xfrm>
            <a:prstGeom prst="roundRect">
              <a:avLst>
                <a:gd name="adj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ko-KR" altLang="en-US" sz="1100" b="0" i="0" u="none" strike="noStrike" kern="1200" cap="none" spc="0" normalizeH="0" baseline="0" noProof="0" dirty="0">
                <a:ln>
                  <a:solidFill>
                    <a:srgbClr val="4472C4">
                      <a:shade val="50000"/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KoPub돋움체 Bold" panose="02020603020101020101" pitchFamily="18" charset="-127"/>
                <a:ea typeface="KoPub돋움체 Bold" panose="02020603020101020101" pitchFamily="18" charset="-127"/>
                <a:cs typeface="+mn-cs"/>
              </a:endParaRPr>
            </a:p>
          </p:txBody>
        </p:sp>
        <p:sp>
          <p:nvSpPr>
            <p:cNvPr id="19" name="Text Box 6">
              <a:extLst>
                <a:ext uri="{FF2B5EF4-FFF2-40B4-BE49-F238E27FC236}">
                  <a16:creationId xmlns:a16="http://schemas.microsoft.com/office/drawing/2014/main" id="{96A8DB4B-E020-4851-9687-5A6C9ACD6E5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3388" y="1353858"/>
              <a:ext cx="3411524" cy="969253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spAutoFit/>
            </a:bodyPr>
            <a:lstStyle>
              <a:lvl1pPr eaLnBrk="0" hangingPunct="0">
                <a:defRPr kumimoji="1"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1pPr>
              <a:lvl2pPr marL="742950" indent="-285750" eaLnBrk="0" hangingPunct="0">
                <a:defRPr kumimoji="1"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2pPr>
              <a:lvl3pPr marL="1143000" indent="-228600" eaLnBrk="0" hangingPunct="0">
                <a:defRPr kumimoji="1"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3pPr>
              <a:lvl4pPr marL="1600200" indent="-228600" eaLnBrk="0" hangingPunct="0">
                <a:defRPr kumimoji="1"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4pPr>
              <a:lvl5pPr marL="2057400" indent="-228600" eaLnBrk="0" hangingPunct="0">
                <a:defRPr kumimoji="1"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kumimoji="1" sz="2000">
                  <a:solidFill>
                    <a:schemeClr val="tx1"/>
                  </a:solidFill>
                  <a:latin typeface="맑은 고딕" pitchFamily="50" charset="-127"/>
                  <a:ea typeface="맑은 고딕" pitchFamily="50" charset="-127"/>
                </a:defRPr>
              </a:lvl9pPr>
            </a:lstStyle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3200" b="0" i="0" u="none" strike="noStrike" kern="1200" cap="none" spc="0" normalizeH="0" baseline="0" noProof="0" dirty="0">
                  <a:ln>
                    <a:solidFill>
                      <a:prstClr val="white">
                        <a:lumMod val="85000"/>
                        <a:alpha val="0"/>
                      </a:prstClr>
                    </a:solidFill>
                  </a:ln>
                  <a:solidFill>
                    <a:schemeClr val="accent5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KoPub돋움체 Bold" panose="02020603020101020101" pitchFamily="18" charset="-127"/>
                  <a:ea typeface="KoPub돋움체 Bold" panose="02020603020101020101" pitchFamily="18" charset="-127"/>
                  <a:cs typeface="+mn-cs"/>
                </a:rPr>
                <a:t>통합지방재정시스템</a:t>
              </a: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EA4C58C1-59F8-4DBD-8C6C-169A45799FCB}"/>
              </a:ext>
            </a:extLst>
          </p:cNvPr>
          <p:cNvSpPr txBox="1"/>
          <p:nvPr/>
        </p:nvSpPr>
        <p:spPr>
          <a:xfrm>
            <a:off x="415925" y="1701701"/>
            <a:ext cx="8062785" cy="777264"/>
          </a:xfrm>
          <a:prstGeom prst="rect">
            <a:avLst/>
          </a:prstGeom>
          <a:noFill/>
          <a:effectLst/>
        </p:spPr>
        <p:txBody>
          <a:bodyPr wrap="square" lIns="0" tIns="0" rIns="0" bIns="0" rtlCol="0" anchor="ctr" anchorCtr="0">
            <a:spAutoFit/>
          </a:bodyPr>
          <a:lstStyle>
            <a:defPPr>
              <a:defRPr lang="ko-KR"/>
            </a:defPPr>
            <a:lvl1pPr algn="ctr" defTabSz="871690" latinLnBrk="0">
              <a:lnSpc>
                <a:spcPct val="110000"/>
              </a:lnSpc>
              <a:buClr>
                <a:srgbClr val="447FC1"/>
              </a:buClr>
              <a:buSzPct val="50000"/>
              <a:defRPr sz="2000">
                <a:ln w="1270">
                  <a:solidFill>
                    <a:srgbClr val="EF2577">
                      <a:alpha val="10000"/>
                    </a:srgbClr>
                  </a:solidFill>
                </a:ln>
                <a:solidFill>
                  <a:srgbClr val="EF2577"/>
                </a:solidFill>
                <a:latin typeface="고도 B" panose="02000503000000020004" pitchFamily="2" charset="-127"/>
                <a:ea typeface="고도 B" panose="02000503000000020004" pitchFamily="2" charset="-127"/>
              </a:defRPr>
            </a:lvl1pPr>
            <a:lvl2pPr marL="533823" defTabSz="1067646"/>
            <a:lvl3pPr marL="1067646" defTabSz="1067646"/>
            <a:lvl4pPr marL="1601470" defTabSz="1067646"/>
            <a:lvl5pPr marL="2135293" defTabSz="1067646"/>
            <a:lvl6pPr marL="2669116" defTabSz="1067646"/>
            <a:lvl7pPr marL="3202939" defTabSz="1067646"/>
            <a:lvl8pPr marL="3736762" defTabSz="1067646"/>
            <a:lvl9pPr marL="4270585" defTabSz="1067646"/>
          </a:lstStyle>
          <a:p>
            <a:pPr algn="l" defTabSz="914400" latinLnBrk="1"/>
            <a:r>
              <a:rPr lang="ko-KR" altLang="en-US" sz="4800" spc="-140" dirty="0">
                <a:solidFill>
                  <a:srgbClr val="26427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전자대금청구시스템</a:t>
            </a:r>
            <a:r>
              <a:rPr lang="en-US" altLang="ko-KR" sz="3200" spc="-140" dirty="0">
                <a:solidFill>
                  <a:srgbClr val="26427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(</a:t>
            </a:r>
            <a:r>
              <a:rPr lang="en-US" altLang="ko-KR" sz="3200" spc="-100" dirty="0">
                <a:ln>
                  <a:solidFill>
                    <a:srgbClr val="DDDDDD">
                      <a:alpha val="0"/>
                    </a:srgbClr>
                  </a:solidFill>
                </a:ln>
                <a:solidFill>
                  <a:srgbClr val="26427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e</a:t>
            </a:r>
            <a:r>
              <a:rPr lang="ko-KR" altLang="en-US" sz="3200" spc="-100" dirty="0">
                <a:ln>
                  <a:solidFill>
                    <a:srgbClr val="DDDDDD">
                      <a:alpha val="0"/>
                    </a:srgbClr>
                  </a:solidFill>
                </a:ln>
                <a:solidFill>
                  <a:srgbClr val="26427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호조</a:t>
            </a:r>
            <a:r>
              <a:rPr lang="en-US" altLang="ko-KR" sz="3200" spc="-100" baseline="30000" dirty="0">
                <a:ln>
                  <a:solidFill>
                    <a:srgbClr val="DDDDDD">
                      <a:alpha val="0"/>
                    </a:srgbClr>
                  </a:solidFill>
                </a:ln>
                <a:solidFill>
                  <a:srgbClr val="26427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+</a:t>
            </a:r>
            <a:r>
              <a:rPr lang="en-US" altLang="ko-KR" sz="3200" spc="-100" dirty="0">
                <a:ln>
                  <a:solidFill>
                    <a:srgbClr val="DDDDDD">
                      <a:alpha val="0"/>
                    </a:srgbClr>
                  </a:solidFill>
                </a:ln>
                <a:solidFill>
                  <a:srgbClr val="26427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</a:t>
            </a:r>
            <a:r>
              <a:rPr lang="ko-KR" altLang="en-US" sz="3200" spc="-100" dirty="0">
                <a:ln>
                  <a:solidFill>
                    <a:srgbClr val="DDDDDD">
                      <a:alpha val="0"/>
                    </a:srgbClr>
                  </a:solidFill>
                </a:ln>
                <a:solidFill>
                  <a:srgbClr val="26427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빌</a:t>
            </a:r>
            <a:r>
              <a:rPr lang="en-US" altLang="ko-KR" sz="3200" spc="-140" dirty="0">
                <a:solidFill>
                  <a:srgbClr val="26427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)</a:t>
            </a:r>
            <a:endParaRPr lang="ko-KR" altLang="en-US" sz="3200" spc="-140" dirty="0">
              <a:solidFill>
                <a:srgbClr val="264274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734589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그림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2915" y="6459228"/>
            <a:ext cx="589552" cy="187656"/>
          </a:xfrm>
          <a:prstGeom prst="rect">
            <a:avLst/>
          </a:prstGeom>
        </p:spPr>
      </p:pic>
      <p:pic>
        <p:nvPicPr>
          <p:cNvPr id="25" name="그림 24"/>
          <p:cNvPicPr>
            <a:picLocks noChangeAspect="1"/>
          </p:cNvPicPr>
          <p:nvPr/>
        </p:nvPicPr>
        <p:blipFill>
          <a:blip r:embed="rId4" cstate="print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4906" y="6491971"/>
            <a:ext cx="1504235" cy="166461"/>
          </a:xfrm>
          <a:prstGeom prst="rect">
            <a:avLst/>
          </a:prstGeom>
        </p:spPr>
      </p:pic>
      <p:grpSp>
        <p:nvGrpSpPr>
          <p:cNvPr id="38" name="그룹 37">
            <a:extLst>
              <a:ext uri="{FF2B5EF4-FFF2-40B4-BE49-F238E27FC236}">
                <a16:creationId xmlns:a16="http://schemas.microsoft.com/office/drawing/2014/main" id="{BD19940A-BBEC-F067-8E9F-A48299A88917}"/>
              </a:ext>
            </a:extLst>
          </p:cNvPr>
          <p:cNvGrpSpPr/>
          <p:nvPr/>
        </p:nvGrpSpPr>
        <p:grpSpPr>
          <a:xfrm>
            <a:off x="3627516" y="2487428"/>
            <a:ext cx="5850820" cy="655661"/>
            <a:chOff x="3627516" y="2478719"/>
            <a:chExt cx="5850820" cy="655661"/>
          </a:xfrm>
        </p:grpSpPr>
        <p:sp>
          <p:nvSpPr>
            <p:cNvPr id="73" name="직사각형 72"/>
            <p:cNvSpPr/>
            <p:nvPr/>
          </p:nvSpPr>
          <p:spPr>
            <a:xfrm>
              <a:off x="3884138" y="2478719"/>
              <a:ext cx="5594198" cy="655661"/>
            </a:xfrm>
            <a:prstGeom prst="rect">
              <a:avLst/>
            </a:prstGeom>
            <a:gradFill flip="none" rotWithShape="1">
              <a:gsLst>
                <a:gs pos="0">
                  <a:schemeClr val="bg1"/>
                </a:gs>
                <a:gs pos="37000">
                  <a:srgbClr val="D6DFF2"/>
                </a:gs>
                <a:gs pos="100000">
                  <a:schemeClr val="bg1">
                    <a:lumMod val="9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4392000" y="2544939"/>
              <a:ext cx="426059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800" spc="-100" dirty="0">
                  <a:ln>
                    <a:solidFill>
                      <a:srgbClr val="DDDDDD">
                        <a:alpha val="0"/>
                      </a:srgbClr>
                    </a:solidFill>
                  </a:ln>
                  <a:solidFill>
                    <a:srgbClr val="17375E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e</a:t>
              </a:r>
              <a:r>
                <a:rPr lang="ko-KR" altLang="en-US" sz="2800" spc="-100" dirty="0">
                  <a:ln>
                    <a:solidFill>
                      <a:srgbClr val="DDDDDD">
                        <a:alpha val="0"/>
                      </a:srgbClr>
                    </a:solidFill>
                  </a:ln>
                  <a:solidFill>
                    <a:srgbClr val="17375E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호조</a:t>
              </a:r>
              <a:r>
                <a:rPr lang="en-US" altLang="ko-KR" sz="2800" spc="-100" baseline="30000" dirty="0">
                  <a:ln>
                    <a:solidFill>
                      <a:srgbClr val="DDDDDD">
                        <a:alpha val="0"/>
                      </a:srgbClr>
                    </a:solidFill>
                  </a:ln>
                  <a:solidFill>
                    <a:srgbClr val="17375E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+</a:t>
              </a:r>
              <a:r>
                <a:rPr lang="en-US" altLang="ko-KR" sz="2800" spc="-100" dirty="0">
                  <a:ln>
                    <a:solidFill>
                      <a:srgbClr val="DDDDDD">
                        <a:alpha val="0"/>
                      </a:srgbClr>
                    </a:solidFill>
                  </a:ln>
                  <a:solidFill>
                    <a:srgbClr val="17375E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 </a:t>
              </a:r>
              <a:r>
                <a:rPr lang="ko-KR" altLang="en-US" sz="2800" spc="-100" dirty="0">
                  <a:ln>
                    <a:solidFill>
                      <a:srgbClr val="DDDDDD">
                        <a:alpha val="0"/>
                      </a:srgbClr>
                    </a:solidFill>
                  </a:ln>
                  <a:solidFill>
                    <a:srgbClr val="17375E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빌 포털 회원 가입 방법</a:t>
              </a:r>
              <a:endParaRPr lang="en-US" altLang="ko-KR" sz="2800" spc="-100" dirty="0">
                <a:ln>
                  <a:solidFill>
                    <a:srgbClr val="DDDDDD">
                      <a:alpha val="0"/>
                    </a:srgbClr>
                  </a:solidFill>
                </a:ln>
                <a:solidFill>
                  <a:srgbClr val="17375E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endParaRPr>
            </a:p>
          </p:txBody>
        </p:sp>
        <p:sp>
          <p:nvSpPr>
            <p:cNvPr id="77" name="타원 76"/>
            <p:cNvSpPr/>
            <p:nvPr/>
          </p:nvSpPr>
          <p:spPr>
            <a:xfrm>
              <a:off x="3627516" y="2480870"/>
              <a:ext cx="669220" cy="642374"/>
            </a:xfrm>
            <a:prstGeom prst="ellipse">
              <a:avLst/>
            </a:prstGeom>
            <a:solidFill>
              <a:srgbClr val="2642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360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나눔스퀘어 Bold" panose="020B0600000101010101" pitchFamily="50" charset="-127"/>
                <a:ea typeface="나눔스퀘어 Bold" panose="020B0600000101010101" pitchFamily="50" charset="-127"/>
                <a:cs typeface="+mn-cs"/>
              </a:endParaRP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3768122" y="2526723"/>
              <a:ext cx="402354" cy="55399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lvl="0" defTabSz="457200" latinLnBrk="0">
                <a:defRPr/>
              </a:pPr>
              <a:r>
                <a:rPr lang="en-US" altLang="ko-KR" sz="3600" spc="-100">
                  <a:ln w="57150">
                    <a:solidFill>
                      <a:prstClr val="black">
                        <a:alpha val="0"/>
                      </a:prstClr>
                    </a:solidFill>
                  </a:ln>
                  <a:solidFill>
                    <a:schemeClr val="bg1"/>
                  </a:solidFill>
                  <a:latin typeface="KoPub돋움체 Bold" panose="02020603020101020101" pitchFamily="18" charset="-127"/>
                  <a:ea typeface="KoPub돋움체 Bold" panose="02020603020101020101" pitchFamily="18" charset="-127"/>
                </a:rPr>
                <a:t>Ⅰ</a:t>
              </a:r>
              <a:endParaRPr lang="en-US" altLang="ko-KR" sz="3600" spc="-100" dirty="0">
                <a:ln w="57150">
                  <a:solidFill>
                    <a:prstClr val="black">
                      <a:alpha val="0"/>
                    </a:prstClr>
                  </a:solidFill>
                </a:ln>
                <a:solidFill>
                  <a:schemeClr val="bg1"/>
                </a:solidFill>
                <a:latin typeface="KoPub바탕체 Bold" panose="02020603020101020101" pitchFamily="18" charset="-127"/>
                <a:ea typeface="KoPub바탕체 Bold" panose="02020603020101020101" pitchFamily="18" charset="-127"/>
              </a:endParaRPr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2A4C9D2E-F135-4834-835F-73BBDE39FBD8}"/>
              </a:ext>
            </a:extLst>
          </p:cNvPr>
          <p:cNvSpPr txBox="1"/>
          <p:nvPr/>
        </p:nvSpPr>
        <p:spPr>
          <a:xfrm>
            <a:off x="502213" y="1548587"/>
            <a:ext cx="2431488" cy="412934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>
            <a:defPPr>
              <a:defRPr lang="ko-KR"/>
            </a:defPPr>
            <a:lvl1pPr algn="ctr" defTabSz="871690" latinLnBrk="0">
              <a:lnSpc>
                <a:spcPct val="110000"/>
              </a:lnSpc>
              <a:buClr>
                <a:srgbClr val="447FC1"/>
              </a:buClr>
              <a:buSzPct val="50000"/>
              <a:defRPr sz="2000">
                <a:ln w="1270">
                  <a:solidFill>
                    <a:srgbClr val="EF2577">
                      <a:alpha val="10000"/>
                    </a:srgbClr>
                  </a:solidFill>
                </a:ln>
                <a:solidFill>
                  <a:srgbClr val="EF2577"/>
                </a:solidFill>
                <a:latin typeface="고도 B" panose="02000503000000020004" pitchFamily="2" charset="-127"/>
                <a:ea typeface="고도 B" panose="02000503000000020004" pitchFamily="2" charset="-127"/>
              </a:defRPr>
            </a:lvl1pPr>
            <a:lvl2pPr marL="533823" defTabSz="1067646"/>
            <a:lvl3pPr marL="1067646" defTabSz="1067646"/>
            <a:lvl4pPr marL="1601470" defTabSz="1067646"/>
            <a:lvl5pPr marL="2135293" defTabSz="1067646"/>
            <a:lvl6pPr marL="2669116" defTabSz="1067646"/>
            <a:lvl7pPr marL="3202939" defTabSz="1067646"/>
            <a:lvl8pPr marL="3736762" defTabSz="1067646"/>
            <a:lvl9pPr marL="4270585" defTabSz="1067646"/>
          </a:lstStyle>
          <a:p>
            <a:pPr lvl="0" algn="l" defTabSz="914400" latinLnBrk="1">
              <a:buClrTx/>
              <a:buSzTx/>
            </a:pPr>
            <a:r>
              <a:rPr lang="ko-KR" altLang="en-US" sz="110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prstClr val="white">
                    <a:lumMod val="50000"/>
                  </a:prstClr>
                </a:solidFill>
                <a:latin typeface="KoPub돋움체 Medium" panose="02020603020101020101" pitchFamily="18" charset="-127"/>
                <a:ea typeface="KoPub돋움체 Medium" panose="02020603020101020101" pitchFamily="18" charset="-127"/>
              </a:rPr>
              <a:t>투명한 지방재정 실현을 위한</a:t>
            </a:r>
            <a:br>
              <a:rPr lang="en-US" altLang="ko-KR" sz="140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prstClr val="white">
                    <a:lumMod val="50000"/>
                  </a:prst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</a:br>
            <a:r>
              <a:rPr lang="ko-KR" altLang="en-US" sz="140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bg1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전자대금청구시스템</a:t>
            </a:r>
            <a:r>
              <a:rPr lang="en-US" altLang="ko-KR" sz="140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bg1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(</a:t>
            </a:r>
            <a:r>
              <a:rPr lang="en-US" altLang="ko-KR" sz="1400" spc="-100" dirty="0">
                <a:ln>
                  <a:solidFill>
                    <a:srgbClr val="DDDDDD">
                      <a:alpha val="0"/>
                    </a:srgbClr>
                  </a:solidFill>
                </a:ln>
                <a:solidFill>
                  <a:schemeClr val="bg1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e</a:t>
            </a:r>
            <a:r>
              <a:rPr lang="ko-KR" altLang="en-US" sz="1400" spc="-100" dirty="0">
                <a:ln>
                  <a:solidFill>
                    <a:srgbClr val="DDDDDD">
                      <a:alpha val="0"/>
                    </a:srgbClr>
                  </a:solidFill>
                </a:ln>
                <a:solidFill>
                  <a:schemeClr val="bg1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호조</a:t>
            </a:r>
            <a:r>
              <a:rPr lang="en-US" altLang="ko-KR" sz="1400" spc="-100" baseline="30000" dirty="0">
                <a:ln>
                  <a:solidFill>
                    <a:srgbClr val="DDDDDD">
                      <a:alpha val="0"/>
                    </a:srgbClr>
                  </a:solidFill>
                </a:ln>
                <a:solidFill>
                  <a:schemeClr val="bg1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+</a:t>
            </a:r>
            <a:r>
              <a:rPr lang="en-US" altLang="ko-KR" sz="1400" spc="-100" dirty="0">
                <a:ln>
                  <a:solidFill>
                    <a:srgbClr val="DDDDDD">
                      <a:alpha val="0"/>
                    </a:srgbClr>
                  </a:solidFill>
                </a:ln>
                <a:solidFill>
                  <a:schemeClr val="bg1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</a:t>
            </a:r>
            <a:r>
              <a:rPr lang="ko-KR" altLang="en-US" sz="1400" spc="-100" dirty="0">
                <a:ln>
                  <a:solidFill>
                    <a:srgbClr val="DDDDDD">
                      <a:alpha val="0"/>
                    </a:srgbClr>
                  </a:solidFill>
                </a:ln>
                <a:solidFill>
                  <a:schemeClr val="bg1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빌</a:t>
            </a:r>
            <a:r>
              <a:rPr lang="en-US" altLang="ko-KR" sz="1400" spc="-100" dirty="0">
                <a:ln>
                  <a:solidFill>
                    <a:srgbClr val="DDDDDD">
                      <a:alpha val="0"/>
                    </a:srgbClr>
                  </a:solidFill>
                </a:ln>
                <a:solidFill>
                  <a:schemeClr val="bg1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)</a:t>
            </a:r>
            <a:endParaRPr lang="ko-KR" altLang="en-US" sz="1400" dirty="0">
              <a:ln>
                <a:solidFill>
                  <a:srgbClr val="4F81BD">
                    <a:alpha val="0"/>
                  </a:srgbClr>
                </a:solidFill>
              </a:ln>
              <a:solidFill>
                <a:schemeClr val="bg1">
                  <a:lumMod val="50000"/>
                </a:scheme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83" name="직사각형 82"/>
          <p:cNvSpPr/>
          <p:nvPr/>
        </p:nvSpPr>
        <p:spPr>
          <a:xfrm>
            <a:off x="512444" y="717550"/>
            <a:ext cx="2083777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4200" cap="all" spc="-7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rgbClr val="2A498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C</a:t>
            </a:r>
            <a:r>
              <a:rPr lang="en-US" altLang="ko-KR" sz="2800" cap="all" spc="-7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ontents</a:t>
            </a:r>
          </a:p>
        </p:txBody>
      </p:sp>
    </p:spTree>
    <p:extLst>
      <p:ext uri="{BB962C8B-B14F-4D97-AF65-F5344CB8AC3E}">
        <p14:creationId xmlns:p14="http://schemas.microsoft.com/office/powerpoint/2010/main" val="929053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A6B1309E-0F82-6AD1-F97C-04AC4307C6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408" y="1405339"/>
            <a:ext cx="6783592" cy="5077789"/>
          </a:xfrm>
          <a:prstGeom prst="rect">
            <a:avLst/>
          </a:prstGeom>
        </p:spPr>
      </p:pic>
      <p:sp>
        <p:nvSpPr>
          <p:cNvPr id="7" name="Text Box 91">
            <a:extLst>
              <a:ext uri="{FF2B5EF4-FFF2-40B4-BE49-F238E27FC236}">
                <a16:creationId xmlns:a16="http://schemas.microsoft.com/office/drawing/2014/main" id="{B1663E7F-B549-4628-9A35-2CF269A147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9804" y="374872"/>
            <a:ext cx="25968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defPPr>
              <a:defRPr lang="ko-KR"/>
            </a:defPPr>
            <a:lvl1pPr indent="0" latinLnBrk="0">
              <a:spcBef>
                <a:spcPct val="0"/>
              </a:spcBef>
              <a:buClr>
                <a:srgbClr val="0085CD"/>
              </a:buClr>
              <a:buSzPct val="120000"/>
              <a:defRPr kumimoji="0" sz="1400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KoPub돋움체 Medium" pitchFamily="18" charset="-127"/>
                <a:ea typeface="KoPub돋움체 Medium" pitchFamily="18" charset="-127"/>
                <a:cs typeface="Arial" charset="0"/>
              </a:defRPr>
            </a:lvl1pPr>
            <a:lvl2pPr marL="742950" indent="-28575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2pPr>
            <a:lvl3pPr marL="11430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3pPr>
            <a:lvl4pPr marL="16002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4pPr>
            <a:lvl5pPr marL="20574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9pPr>
          </a:lstStyle>
          <a:p>
            <a:r>
              <a:rPr lang="en-US" altLang="ko-KR" sz="3600" dirty="0">
                <a:ln>
                  <a:solidFill>
                    <a:srgbClr val="D1D1D1">
                      <a:alpha val="0"/>
                    </a:srgbClr>
                  </a:solidFill>
                </a:ln>
                <a:solidFill>
                  <a:srgbClr val="11467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1</a:t>
            </a:r>
          </a:p>
        </p:txBody>
      </p:sp>
      <p:sp>
        <p:nvSpPr>
          <p:cNvPr id="8" name="Text Box 91">
            <a:extLst>
              <a:ext uri="{FF2B5EF4-FFF2-40B4-BE49-F238E27FC236}">
                <a16:creationId xmlns:a16="http://schemas.microsoft.com/office/drawing/2014/main" id="{FE4675A9-5C05-472F-A16B-9D29EC7586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0923" y="478139"/>
            <a:ext cx="449610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defPPr>
              <a:defRPr lang="ko-KR"/>
            </a:defPPr>
            <a:lvl1pPr indent="0" latinLnBrk="0">
              <a:spcBef>
                <a:spcPct val="0"/>
              </a:spcBef>
              <a:buClr>
                <a:srgbClr val="0085CD"/>
              </a:buClr>
              <a:buSzPct val="120000"/>
              <a:defRPr kumimoji="0" sz="1400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KoPub돋움체 Medium" pitchFamily="18" charset="-127"/>
                <a:ea typeface="KoPub돋움체 Medium" pitchFamily="18" charset="-127"/>
                <a:cs typeface="Arial" charset="0"/>
              </a:defRPr>
            </a:lvl1pPr>
            <a:lvl2pPr marL="742950" indent="-28575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2pPr>
            <a:lvl3pPr marL="11430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3pPr>
            <a:lvl4pPr marL="16002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4pPr>
            <a:lvl5pPr marL="20574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9pPr>
          </a:lstStyle>
          <a:p>
            <a:r>
              <a:rPr lang="ko-KR" altLang="en-US" sz="2400" dirty="0">
                <a:ln>
                  <a:solidFill>
                    <a:srgbClr val="D1D1D1">
                      <a:alpha val="0"/>
                    </a:srgbClr>
                  </a:solidFill>
                </a:ln>
                <a:solidFill>
                  <a:srgbClr val="00206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신규 회원가입 신청 메뉴</a:t>
            </a:r>
          </a:p>
        </p:txBody>
      </p:sp>
      <p:grpSp>
        <p:nvGrpSpPr>
          <p:cNvPr id="41" name="그룹 40">
            <a:extLst>
              <a:ext uri="{FF2B5EF4-FFF2-40B4-BE49-F238E27FC236}">
                <a16:creationId xmlns:a16="http://schemas.microsoft.com/office/drawing/2014/main" id="{7EE7CE87-3741-42C5-90CD-94AAA2FF16A9}"/>
              </a:ext>
            </a:extLst>
          </p:cNvPr>
          <p:cNvGrpSpPr/>
          <p:nvPr/>
        </p:nvGrpSpPr>
        <p:grpSpPr>
          <a:xfrm>
            <a:off x="547353" y="1103940"/>
            <a:ext cx="172137" cy="169672"/>
            <a:chOff x="9531362" y="4266989"/>
            <a:chExt cx="731150" cy="720674"/>
          </a:xfrm>
        </p:grpSpPr>
        <p:sp>
          <p:nvSpPr>
            <p:cNvPr id="42" name="Freeform 34">
              <a:extLst>
                <a:ext uri="{FF2B5EF4-FFF2-40B4-BE49-F238E27FC236}">
                  <a16:creationId xmlns:a16="http://schemas.microsoft.com/office/drawing/2014/main" id="{3ED906AA-7A09-439A-994B-D886A2DF0EB6}"/>
                </a:ext>
              </a:extLst>
            </p:cNvPr>
            <p:cNvSpPr>
              <a:spLocks/>
            </p:cNvSpPr>
            <p:nvPr/>
          </p:nvSpPr>
          <p:spPr bwMode="auto">
            <a:xfrm>
              <a:off x="9531362" y="4266989"/>
              <a:ext cx="698971" cy="720674"/>
            </a:xfrm>
            <a:custGeom>
              <a:avLst/>
              <a:gdLst>
                <a:gd name="T0" fmla="*/ 308 w 350"/>
                <a:gd name="T1" fmla="*/ 144 h 361"/>
                <a:gd name="T2" fmla="*/ 328 w 350"/>
                <a:gd name="T3" fmla="*/ 121 h 361"/>
                <a:gd name="T4" fmla="*/ 350 w 350"/>
                <a:gd name="T5" fmla="*/ 130 h 361"/>
                <a:gd name="T6" fmla="*/ 350 w 350"/>
                <a:gd name="T7" fmla="*/ 336 h 361"/>
                <a:gd name="T8" fmla="*/ 326 w 350"/>
                <a:gd name="T9" fmla="*/ 361 h 361"/>
                <a:gd name="T10" fmla="*/ 24 w 350"/>
                <a:gd name="T11" fmla="*/ 361 h 361"/>
                <a:gd name="T12" fmla="*/ 0 w 350"/>
                <a:gd name="T13" fmla="*/ 336 h 361"/>
                <a:gd name="T14" fmla="*/ 0 w 350"/>
                <a:gd name="T15" fmla="*/ 25 h 361"/>
                <a:gd name="T16" fmla="*/ 24 w 350"/>
                <a:gd name="T17" fmla="*/ 0 h 361"/>
                <a:gd name="T18" fmla="*/ 269 w 350"/>
                <a:gd name="T19" fmla="*/ 0 h 361"/>
                <a:gd name="T20" fmla="*/ 278 w 350"/>
                <a:gd name="T21" fmla="*/ 22 h 361"/>
                <a:gd name="T22" fmla="*/ 261 w 350"/>
                <a:gd name="T23" fmla="*/ 41 h 361"/>
                <a:gd name="T24" fmla="*/ 244 w 350"/>
                <a:gd name="T25" fmla="*/ 49 h 361"/>
                <a:gd name="T26" fmla="*/ 60 w 350"/>
                <a:gd name="T27" fmla="*/ 49 h 361"/>
                <a:gd name="T28" fmla="*/ 48 w 350"/>
                <a:gd name="T29" fmla="*/ 61 h 361"/>
                <a:gd name="T30" fmla="*/ 48 w 350"/>
                <a:gd name="T31" fmla="*/ 299 h 361"/>
                <a:gd name="T32" fmla="*/ 60 w 350"/>
                <a:gd name="T33" fmla="*/ 312 h 361"/>
                <a:gd name="T34" fmla="*/ 290 w 350"/>
                <a:gd name="T35" fmla="*/ 312 h 361"/>
                <a:gd name="T36" fmla="*/ 302 w 350"/>
                <a:gd name="T37" fmla="*/ 299 h 361"/>
                <a:gd name="T38" fmla="*/ 302 w 350"/>
                <a:gd name="T39" fmla="*/ 160 h 361"/>
                <a:gd name="T40" fmla="*/ 308 w 350"/>
                <a:gd name="T41" fmla="*/ 144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50" h="361">
                  <a:moveTo>
                    <a:pt x="308" y="144"/>
                  </a:moveTo>
                  <a:cubicBezTo>
                    <a:pt x="328" y="121"/>
                    <a:pt x="328" y="121"/>
                    <a:pt x="328" y="121"/>
                  </a:cubicBezTo>
                  <a:cubicBezTo>
                    <a:pt x="336" y="112"/>
                    <a:pt x="350" y="118"/>
                    <a:pt x="350" y="130"/>
                  </a:cubicBezTo>
                  <a:cubicBezTo>
                    <a:pt x="350" y="336"/>
                    <a:pt x="350" y="336"/>
                    <a:pt x="350" y="336"/>
                  </a:cubicBezTo>
                  <a:cubicBezTo>
                    <a:pt x="350" y="350"/>
                    <a:pt x="339" y="361"/>
                    <a:pt x="326" y="361"/>
                  </a:cubicBezTo>
                  <a:cubicBezTo>
                    <a:pt x="24" y="361"/>
                    <a:pt x="24" y="361"/>
                    <a:pt x="24" y="361"/>
                  </a:cubicBezTo>
                  <a:cubicBezTo>
                    <a:pt x="11" y="361"/>
                    <a:pt x="0" y="350"/>
                    <a:pt x="0" y="336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11"/>
                    <a:pt x="11" y="0"/>
                    <a:pt x="24" y="0"/>
                  </a:cubicBezTo>
                  <a:cubicBezTo>
                    <a:pt x="269" y="0"/>
                    <a:pt x="269" y="0"/>
                    <a:pt x="269" y="0"/>
                  </a:cubicBezTo>
                  <a:cubicBezTo>
                    <a:pt x="280" y="0"/>
                    <a:pt x="286" y="13"/>
                    <a:pt x="278" y="22"/>
                  </a:cubicBezTo>
                  <a:cubicBezTo>
                    <a:pt x="261" y="41"/>
                    <a:pt x="261" y="41"/>
                    <a:pt x="261" y="41"/>
                  </a:cubicBezTo>
                  <a:cubicBezTo>
                    <a:pt x="257" y="46"/>
                    <a:pt x="250" y="49"/>
                    <a:pt x="244" y="49"/>
                  </a:cubicBezTo>
                  <a:cubicBezTo>
                    <a:pt x="60" y="49"/>
                    <a:pt x="60" y="49"/>
                    <a:pt x="60" y="49"/>
                  </a:cubicBezTo>
                  <a:cubicBezTo>
                    <a:pt x="53" y="49"/>
                    <a:pt x="48" y="55"/>
                    <a:pt x="48" y="61"/>
                  </a:cubicBezTo>
                  <a:cubicBezTo>
                    <a:pt x="48" y="299"/>
                    <a:pt x="48" y="299"/>
                    <a:pt x="48" y="299"/>
                  </a:cubicBezTo>
                  <a:cubicBezTo>
                    <a:pt x="48" y="306"/>
                    <a:pt x="53" y="312"/>
                    <a:pt x="60" y="312"/>
                  </a:cubicBezTo>
                  <a:cubicBezTo>
                    <a:pt x="290" y="312"/>
                    <a:pt x="290" y="312"/>
                    <a:pt x="290" y="312"/>
                  </a:cubicBezTo>
                  <a:cubicBezTo>
                    <a:pt x="297" y="312"/>
                    <a:pt x="302" y="306"/>
                    <a:pt x="302" y="299"/>
                  </a:cubicBezTo>
                  <a:cubicBezTo>
                    <a:pt x="302" y="160"/>
                    <a:pt x="302" y="160"/>
                    <a:pt x="302" y="160"/>
                  </a:cubicBezTo>
                  <a:cubicBezTo>
                    <a:pt x="302" y="154"/>
                    <a:pt x="304" y="149"/>
                    <a:pt x="308" y="144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2953" tIns="41476" rIns="82953" bIns="41476" numCol="1" anchor="t" anchorCtr="0" compatLnSpc="1">
              <a:prstTxWarp prst="textNoShape">
                <a:avLst/>
              </a:prstTxWarp>
            </a:bodyPr>
            <a:lstStyle/>
            <a:p>
              <a:pPr defTabSz="414772" latinLnBrk="0">
                <a:defRPr/>
              </a:pPr>
              <a:endParaRPr lang="ko-KR" altLang="en-US" sz="1633" ker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ea typeface="KoPub돋움체 Medium" panose="020B0600000101010101" pitchFamily="50" charset="-127"/>
              </a:endParaRPr>
            </a:p>
          </p:txBody>
        </p:sp>
        <p:sp>
          <p:nvSpPr>
            <p:cNvPr id="43" name="Freeform 35">
              <a:extLst>
                <a:ext uri="{FF2B5EF4-FFF2-40B4-BE49-F238E27FC236}">
                  <a16:creationId xmlns:a16="http://schemas.microsoft.com/office/drawing/2014/main" id="{D15E0C64-6283-4B94-9145-5DBA6538A08F}"/>
                </a:ext>
              </a:extLst>
            </p:cNvPr>
            <p:cNvSpPr>
              <a:spLocks/>
            </p:cNvSpPr>
            <p:nvPr/>
          </p:nvSpPr>
          <p:spPr bwMode="auto">
            <a:xfrm>
              <a:off x="9672802" y="4274473"/>
              <a:ext cx="589710" cy="521609"/>
            </a:xfrm>
            <a:custGeom>
              <a:avLst/>
              <a:gdLst>
                <a:gd name="T0" fmla="*/ 114 w 295"/>
                <a:gd name="T1" fmla="*/ 249 h 261"/>
                <a:gd name="T2" fmla="*/ 287 w 295"/>
                <a:gd name="T3" fmla="*/ 50 h 261"/>
                <a:gd name="T4" fmla="*/ 286 w 295"/>
                <a:gd name="T5" fmla="*/ 21 h 261"/>
                <a:gd name="T6" fmla="*/ 271 w 295"/>
                <a:gd name="T7" fmla="*/ 8 h 261"/>
                <a:gd name="T8" fmla="*/ 244 w 295"/>
                <a:gd name="T9" fmla="*/ 9 h 261"/>
                <a:gd name="T10" fmla="*/ 99 w 295"/>
                <a:gd name="T11" fmla="*/ 175 h 261"/>
                <a:gd name="T12" fmla="*/ 81 w 295"/>
                <a:gd name="T13" fmla="*/ 176 h 261"/>
                <a:gd name="T14" fmla="*/ 48 w 295"/>
                <a:gd name="T15" fmla="*/ 147 h 261"/>
                <a:gd name="T16" fmla="*/ 20 w 295"/>
                <a:gd name="T17" fmla="*/ 149 h 261"/>
                <a:gd name="T18" fmla="*/ 7 w 295"/>
                <a:gd name="T19" fmla="*/ 165 h 261"/>
                <a:gd name="T20" fmla="*/ 10 w 295"/>
                <a:gd name="T21" fmla="*/ 193 h 261"/>
                <a:gd name="T22" fmla="*/ 76 w 295"/>
                <a:gd name="T23" fmla="*/ 251 h 261"/>
                <a:gd name="T24" fmla="*/ 114 w 295"/>
                <a:gd name="T25" fmla="*/ 249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5" h="261">
                  <a:moveTo>
                    <a:pt x="114" y="249"/>
                  </a:moveTo>
                  <a:cubicBezTo>
                    <a:pt x="287" y="50"/>
                    <a:pt x="287" y="50"/>
                    <a:pt x="287" y="50"/>
                  </a:cubicBezTo>
                  <a:cubicBezTo>
                    <a:pt x="295" y="41"/>
                    <a:pt x="294" y="29"/>
                    <a:pt x="286" y="21"/>
                  </a:cubicBezTo>
                  <a:cubicBezTo>
                    <a:pt x="271" y="8"/>
                    <a:pt x="271" y="8"/>
                    <a:pt x="271" y="8"/>
                  </a:cubicBezTo>
                  <a:cubicBezTo>
                    <a:pt x="263" y="0"/>
                    <a:pt x="251" y="1"/>
                    <a:pt x="244" y="9"/>
                  </a:cubicBezTo>
                  <a:cubicBezTo>
                    <a:pt x="99" y="175"/>
                    <a:pt x="99" y="175"/>
                    <a:pt x="99" y="175"/>
                  </a:cubicBezTo>
                  <a:cubicBezTo>
                    <a:pt x="94" y="180"/>
                    <a:pt x="86" y="181"/>
                    <a:pt x="81" y="176"/>
                  </a:cubicBezTo>
                  <a:cubicBezTo>
                    <a:pt x="48" y="147"/>
                    <a:pt x="48" y="147"/>
                    <a:pt x="48" y="147"/>
                  </a:cubicBezTo>
                  <a:cubicBezTo>
                    <a:pt x="40" y="140"/>
                    <a:pt x="27" y="141"/>
                    <a:pt x="20" y="149"/>
                  </a:cubicBezTo>
                  <a:cubicBezTo>
                    <a:pt x="7" y="165"/>
                    <a:pt x="7" y="165"/>
                    <a:pt x="7" y="165"/>
                  </a:cubicBezTo>
                  <a:cubicBezTo>
                    <a:pt x="0" y="173"/>
                    <a:pt x="1" y="186"/>
                    <a:pt x="10" y="193"/>
                  </a:cubicBezTo>
                  <a:cubicBezTo>
                    <a:pt x="76" y="251"/>
                    <a:pt x="76" y="251"/>
                    <a:pt x="76" y="251"/>
                  </a:cubicBezTo>
                  <a:cubicBezTo>
                    <a:pt x="87" y="261"/>
                    <a:pt x="104" y="260"/>
                    <a:pt x="114" y="249"/>
                  </a:cubicBezTo>
                  <a:close/>
                </a:path>
              </a:pathLst>
            </a:custGeom>
            <a:solidFill>
              <a:srgbClr val="122164"/>
            </a:solidFill>
            <a:ln>
              <a:noFill/>
            </a:ln>
          </p:spPr>
          <p:txBody>
            <a:bodyPr vert="horz" wrap="square" lIns="82953" tIns="41476" rIns="82953" bIns="41476" numCol="1" anchor="t" anchorCtr="0" compatLnSpc="1">
              <a:prstTxWarp prst="textNoShape">
                <a:avLst/>
              </a:prstTxWarp>
            </a:bodyPr>
            <a:lstStyle/>
            <a:p>
              <a:pPr defTabSz="414772" latinLnBrk="0">
                <a:defRPr/>
              </a:pPr>
              <a:endParaRPr lang="ko-KR" altLang="en-US" sz="1633" ker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ea typeface="KoPub돋움체 Medium" panose="020B0600000101010101" pitchFamily="50" charset="-127"/>
              </a:endParaRPr>
            </a:p>
          </p:txBody>
        </p:sp>
      </p:grp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6F0D585A-1D1E-4474-9CD7-87AB4FF250F1}"/>
              </a:ext>
            </a:extLst>
          </p:cNvPr>
          <p:cNvSpPr/>
          <p:nvPr/>
        </p:nvSpPr>
        <p:spPr>
          <a:xfrm>
            <a:off x="2077463" y="3222426"/>
            <a:ext cx="461555" cy="182985"/>
          </a:xfrm>
          <a:prstGeom prst="rect">
            <a:avLst/>
          </a:prstGeom>
          <a:solidFill>
            <a:schemeClr val="accent6">
              <a:lumMod val="20000"/>
              <a:lumOff val="80000"/>
              <a:alpha val="14000"/>
            </a:schemeClr>
          </a:solidFill>
          <a:ln w="15875">
            <a:solidFill>
              <a:schemeClr val="tx1">
                <a:lumMod val="75000"/>
                <a:lumOff val="2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prstClr val="black">
                  <a:lumMod val="75000"/>
                  <a:lumOff val="25000"/>
                </a:prstClr>
              </a:buClr>
            </a:pPr>
            <a:endParaRPr lang="ko-KR" altLang="en-US" spc="-45" dirty="0">
              <a:ln w="9525">
                <a:solidFill>
                  <a:srgbClr val="C9E7F7">
                    <a:alpha val="0"/>
                  </a:srgbClr>
                </a:solidFill>
              </a:ln>
              <a:solidFill>
                <a:schemeClr val="bg1"/>
              </a:solidFill>
              <a:latin typeface="KoPub돋움체 Bold"/>
              <a:ea typeface="KoPub돋움체 Bold"/>
            </a:endParaRPr>
          </a:p>
        </p:txBody>
      </p:sp>
      <p:sp>
        <p:nvSpPr>
          <p:cNvPr id="20" name="텍스트 개체 틀 1">
            <a:extLst>
              <a:ext uri="{FF2B5EF4-FFF2-40B4-BE49-F238E27FC236}">
                <a16:creationId xmlns:a16="http://schemas.microsoft.com/office/drawing/2014/main" id="{8423436A-6690-48AD-84A9-5FB1C41902A0}"/>
              </a:ext>
            </a:extLst>
          </p:cNvPr>
          <p:cNvSpPr txBox="1">
            <a:spLocks/>
          </p:cNvSpPr>
          <p:nvPr/>
        </p:nvSpPr>
        <p:spPr>
          <a:xfrm>
            <a:off x="7488000" y="1620000"/>
            <a:ext cx="2160000" cy="4500000"/>
          </a:xfrm>
          <a:prstGeom prst="rect">
            <a:avLst/>
          </a:prstGeom>
        </p:spPr>
        <p:txBody>
          <a:bodyPr/>
          <a:lstStyle>
            <a:lvl1pPr marL="185738" indent="-185738" algn="l" defTabSz="742950" rtl="0" eaLnBrk="1" latinLnBrk="1" hangingPunct="1">
              <a:lnSpc>
                <a:spcPct val="90000"/>
              </a:lnSpc>
              <a:spcBef>
                <a:spcPts val="813"/>
              </a:spcBef>
              <a:buFont typeface="Arial" panose="020B0604020202020204" pitchFamily="34" charset="0"/>
              <a:buChar char="•"/>
              <a:defRPr sz="22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3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9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28688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6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00163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71638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3113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14588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86063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57538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ko-KR" altLang="en-US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메인 화면</a:t>
            </a:r>
            <a:endParaRPr lang="en-US" altLang="ko-KR" sz="1300" spc="-50" dirty="0">
              <a:ln>
                <a:solidFill>
                  <a:srgbClr val="4472C4">
                    <a:alpha val="0"/>
                  </a:srgbClr>
                </a:solidFill>
              </a:ln>
              <a:solidFill>
                <a:srgbClr val="122164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ko-KR" altLang="en-US" sz="1300" b="1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① </a:t>
            </a:r>
            <a:r>
              <a:rPr lang="ko-KR" altLang="en-US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메인 화면에서 </a:t>
            </a:r>
            <a:r>
              <a:rPr lang="ko-KR" altLang="en-US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FF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회원가입</a:t>
            </a:r>
            <a:r>
              <a:rPr lang="en-US" altLang="ko-KR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</a:t>
            </a:r>
            <a:r>
              <a:rPr lang="ko-KR" altLang="en-US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선택</a:t>
            </a:r>
            <a:br>
              <a:rPr lang="en-US" altLang="ko-KR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</a:br>
            <a:endParaRPr kumimoji="0" lang="en-US" altLang="ko-KR" sz="1400" spc="-50" dirty="0">
              <a:ln>
                <a:solidFill>
                  <a:srgbClr val="4472C4">
                    <a:alpha val="0"/>
                  </a:srgbClr>
                </a:solidFill>
              </a:ln>
              <a:solidFill>
                <a:schemeClr val="tx1">
                  <a:lumMod val="50000"/>
                  <a:lumOff val="50000"/>
                </a:scheme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CA6C2D31-15FE-6B65-58A2-294C0042F8F5}"/>
              </a:ext>
            </a:extLst>
          </p:cNvPr>
          <p:cNvSpPr/>
          <p:nvPr/>
        </p:nvSpPr>
        <p:spPr bwMode="auto">
          <a:xfrm>
            <a:off x="7541770" y="513974"/>
            <a:ext cx="2030400" cy="365218"/>
          </a:xfrm>
          <a:prstGeom prst="rect">
            <a:avLst/>
          </a:prstGeom>
          <a:noFill/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600" spc="-1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C1D32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회원가입</a:t>
            </a:r>
          </a:p>
        </p:txBody>
      </p:sp>
      <p:sp>
        <p:nvSpPr>
          <p:cNvPr id="4" name="Text Box 174">
            <a:extLst>
              <a:ext uri="{FF2B5EF4-FFF2-40B4-BE49-F238E27FC236}">
                <a16:creationId xmlns:a16="http://schemas.microsoft.com/office/drawing/2014/main" id="{5CF4D464-EF3B-37FC-8F07-3F11D2EE3F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6873" y="1054641"/>
            <a:ext cx="6519127" cy="276999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>
              <a:spcBef>
                <a:spcPct val="0"/>
              </a:spcBef>
              <a:buNone/>
              <a:defRPr sz="3000">
                <a:latin typeface="나눔고딕 ExtraBold" panose="020D0904000000000000" pitchFamily="50" charset="-127"/>
                <a:ea typeface="나눔고딕 ExtraBold" panose="020D0904000000000000" pitchFamily="50" charset="-127"/>
                <a:cs typeface="+mj-cs"/>
              </a:defRPr>
            </a:lvl1pPr>
          </a:lstStyle>
          <a:p>
            <a:pPr defTabSz="957474" fontAlgn="auto" latinLnBrk="0">
              <a:spcAft>
                <a:spcPts val="0"/>
              </a:spcAft>
              <a:tabLst>
                <a:tab pos="2514600" algn="l"/>
              </a:tabLst>
              <a:defRPr/>
            </a:pPr>
            <a:r>
              <a:rPr kumimoji="0" lang="ko-KR" altLang="en-US" sz="1800" spc="-38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메인 화면</a:t>
            </a:r>
            <a:endParaRPr kumimoji="0" lang="ko-KR" altLang="en-US" sz="1800" spc="-5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rgbClr val="122164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F234174D-F6D6-2C17-ABF6-DC6957C4CC0C}"/>
              </a:ext>
            </a:extLst>
          </p:cNvPr>
          <p:cNvSpPr/>
          <p:nvPr/>
        </p:nvSpPr>
        <p:spPr>
          <a:xfrm>
            <a:off x="5813871" y="2895279"/>
            <a:ext cx="1491410" cy="728889"/>
          </a:xfrm>
          <a:prstGeom prst="rect">
            <a:avLst/>
          </a:prstGeom>
          <a:solidFill>
            <a:schemeClr val="accent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altLang="ko-KR" sz="1600" b="1" spc="-6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[</a:t>
            </a:r>
            <a:r>
              <a:rPr lang="ko-KR" altLang="en-US" sz="1600" b="1" spc="-6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메뉴</a:t>
            </a:r>
            <a:r>
              <a:rPr lang="en-US" altLang="ko-KR" sz="1600" b="1" spc="-6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]</a:t>
            </a:r>
            <a:r>
              <a:rPr lang="ko-KR" altLang="en-US" sz="1600" b="1" spc="-6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</a:t>
            </a:r>
            <a:endParaRPr lang="en-US" altLang="ko-KR" sz="1600" b="1" spc="-6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1600" b="1" spc="-6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회원 가입 신청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28A06EF9-3A18-FD3C-44F6-62283445861F}"/>
              </a:ext>
            </a:extLst>
          </p:cNvPr>
          <p:cNvSpPr/>
          <p:nvPr/>
        </p:nvSpPr>
        <p:spPr>
          <a:xfrm>
            <a:off x="6559576" y="1415561"/>
            <a:ext cx="657013" cy="214173"/>
          </a:xfrm>
          <a:prstGeom prst="rect">
            <a:avLst/>
          </a:prstGeom>
          <a:solidFill>
            <a:schemeClr val="accent6">
              <a:lumMod val="20000"/>
              <a:lumOff val="80000"/>
              <a:alpha val="14000"/>
            </a:schemeClr>
          </a:solidFill>
          <a:ln w="15875">
            <a:solidFill>
              <a:schemeClr val="tx1">
                <a:lumMod val="75000"/>
                <a:lumOff val="25000"/>
              </a:schemeClr>
            </a:solidFill>
            <a:prstDash val="solid"/>
            <a:extLst>
              <a:ext uri="{C807C97D-BFC1-408E-A445-0C87EB9F89A2}">
                <ask:lineSketchStyleProps xmlns:ask="http://schemas.microsoft.com/office/drawing/2018/sketchyshapes"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prstClr val="black">
                  <a:lumMod val="75000"/>
                  <a:lumOff val="25000"/>
                </a:prstClr>
              </a:buClr>
            </a:pPr>
            <a:endParaRPr lang="ko-KR" altLang="en-US" spc="-45" dirty="0">
              <a:ln w="9525">
                <a:solidFill>
                  <a:srgbClr val="C9E7F7">
                    <a:alpha val="0"/>
                  </a:srgbClr>
                </a:solidFill>
              </a:ln>
              <a:solidFill>
                <a:schemeClr val="bg1"/>
              </a:solidFill>
              <a:latin typeface="KoPub돋움체 Bold"/>
              <a:ea typeface="KoPub돋움체 Bold"/>
            </a:endParaRPr>
          </a:p>
        </p:txBody>
      </p:sp>
      <p:sp>
        <p:nvSpPr>
          <p:cNvPr id="11" name="화살표: 오른쪽 10">
            <a:extLst>
              <a:ext uri="{FF2B5EF4-FFF2-40B4-BE49-F238E27FC236}">
                <a16:creationId xmlns:a16="http://schemas.microsoft.com/office/drawing/2014/main" id="{26E51718-7152-FE01-CECC-63D965E643B8}"/>
              </a:ext>
            </a:extLst>
          </p:cNvPr>
          <p:cNvSpPr/>
          <p:nvPr/>
        </p:nvSpPr>
        <p:spPr>
          <a:xfrm rot="16200000">
            <a:off x="6430882" y="1940689"/>
            <a:ext cx="914400" cy="555944"/>
          </a:xfrm>
          <a:prstGeom prst="rightArrow">
            <a:avLst/>
          </a:prstGeom>
          <a:solidFill>
            <a:schemeClr val="accent1"/>
          </a:solidFill>
          <a:ln w="1270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b="1" spc="-6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12" name="화살표: 오른쪽 11">
            <a:extLst>
              <a:ext uri="{FF2B5EF4-FFF2-40B4-BE49-F238E27FC236}">
                <a16:creationId xmlns:a16="http://schemas.microsoft.com/office/drawing/2014/main" id="{99529651-FA13-D731-EB9C-1B95A2CDF461}"/>
              </a:ext>
            </a:extLst>
          </p:cNvPr>
          <p:cNvSpPr/>
          <p:nvPr/>
        </p:nvSpPr>
        <p:spPr>
          <a:xfrm rot="10800000">
            <a:off x="2775854" y="3027626"/>
            <a:ext cx="2737440" cy="572584"/>
          </a:xfrm>
          <a:prstGeom prst="rightArrow">
            <a:avLst/>
          </a:prstGeom>
          <a:solidFill>
            <a:schemeClr val="accent1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b="1" spc="-6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5" name="타원 4">
            <a:extLst>
              <a:ext uri="{FF2B5EF4-FFF2-40B4-BE49-F238E27FC236}">
                <a16:creationId xmlns:a16="http://schemas.microsoft.com/office/drawing/2014/main" id="{A9F65CD3-1387-2EF1-02B1-FBCC2B1DB396}"/>
              </a:ext>
            </a:extLst>
          </p:cNvPr>
          <p:cNvSpPr/>
          <p:nvPr/>
        </p:nvSpPr>
        <p:spPr>
          <a:xfrm>
            <a:off x="6410165" y="1216755"/>
            <a:ext cx="234000" cy="2340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>
              <a:buClr>
                <a:prstClr val="black">
                  <a:lumMod val="75000"/>
                  <a:lumOff val="25000"/>
                </a:prstClr>
              </a:buClr>
            </a:pPr>
            <a:r>
              <a:rPr lang="en-US" altLang="ko-KR" sz="1200" spc="-45" dirty="0">
                <a:ln w="9525">
                  <a:solidFill>
                    <a:srgbClr val="C9E7F7">
                      <a:alpha val="0"/>
                    </a:srgbClr>
                  </a:solidFill>
                </a:ln>
                <a:solidFill>
                  <a:schemeClr val="bg1"/>
                </a:solidFill>
                <a:latin typeface="KoPub돋움체 Bold"/>
                <a:ea typeface="KoPub돋움체 Bold"/>
              </a:rPr>
              <a:t>1</a:t>
            </a:r>
            <a:endParaRPr lang="ko-KR" altLang="en-US" sz="1200" spc="-45" dirty="0">
              <a:ln w="9525">
                <a:solidFill>
                  <a:srgbClr val="C9E7F7">
                    <a:alpha val="0"/>
                  </a:srgbClr>
                </a:solidFill>
              </a:ln>
              <a:solidFill>
                <a:schemeClr val="bg1"/>
              </a:solidFill>
              <a:latin typeface="KoPub돋움체 Bold"/>
              <a:ea typeface="KoPub돋움체 Bold"/>
            </a:endParaRPr>
          </a:p>
        </p:txBody>
      </p:sp>
      <p:sp>
        <p:nvSpPr>
          <p:cNvPr id="13" name="타원 12">
            <a:extLst>
              <a:ext uri="{FF2B5EF4-FFF2-40B4-BE49-F238E27FC236}">
                <a16:creationId xmlns:a16="http://schemas.microsoft.com/office/drawing/2014/main" id="{468F6A3D-1E1A-E93F-CEF5-629E64A7CB71}"/>
              </a:ext>
            </a:extLst>
          </p:cNvPr>
          <p:cNvSpPr/>
          <p:nvPr/>
        </p:nvSpPr>
        <p:spPr>
          <a:xfrm>
            <a:off x="1843463" y="3188209"/>
            <a:ext cx="234000" cy="2340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>
              <a:buClr>
                <a:prstClr val="black">
                  <a:lumMod val="75000"/>
                  <a:lumOff val="25000"/>
                </a:prstClr>
              </a:buClr>
            </a:pPr>
            <a:r>
              <a:rPr lang="en-US" altLang="ko-KR" sz="1200" spc="-45" dirty="0">
                <a:ln w="9525">
                  <a:solidFill>
                    <a:srgbClr val="C9E7F7">
                      <a:alpha val="0"/>
                    </a:srgbClr>
                  </a:solidFill>
                </a:ln>
                <a:solidFill>
                  <a:schemeClr val="bg1"/>
                </a:solidFill>
                <a:latin typeface="KoPub돋움체 Bold"/>
                <a:ea typeface="KoPub돋움체 Bold"/>
              </a:rPr>
              <a:t>1</a:t>
            </a:r>
            <a:endParaRPr lang="ko-KR" altLang="en-US" sz="1200" spc="-45" dirty="0">
              <a:ln w="9525">
                <a:solidFill>
                  <a:srgbClr val="C9E7F7">
                    <a:alpha val="0"/>
                  </a:srgbClr>
                </a:solidFill>
              </a:ln>
              <a:solidFill>
                <a:schemeClr val="bg1"/>
              </a:solidFill>
              <a:latin typeface="KoPub돋움체 Bold"/>
              <a:ea typeface="KoPub돋움체 Bold"/>
            </a:endParaRPr>
          </a:p>
        </p:txBody>
      </p:sp>
    </p:spTree>
    <p:extLst>
      <p:ext uri="{BB962C8B-B14F-4D97-AF65-F5344CB8AC3E}">
        <p14:creationId xmlns:p14="http://schemas.microsoft.com/office/powerpoint/2010/main" val="28346315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그룹 21">
            <a:extLst>
              <a:ext uri="{FF2B5EF4-FFF2-40B4-BE49-F238E27FC236}">
                <a16:creationId xmlns:a16="http://schemas.microsoft.com/office/drawing/2014/main" id="{250B32EC-08A7-DE55-554C-2A04C27BE211}"/>
              </a:ext>
            </a:extLst>
          </p:cNvPr>
          <p:cNvGrpSpPr/>
          <p:nvPr/>
        </p:nvGrpSpPr>
        <p:grpSpPr>
          <a:xfrm>
            <a:off x="460956" y="1405338"/>
            <a:ext cx="6905044" cy="5077789"/>
            <a:chOff x="176060" y="1048315"/>
            <a:chExt cx="6576979" cy="5077789"/>
          </a:xfrm>
        </p:grpSpPr>
        <p:pic>
          <p:nvPicPr>
            <p:cNvPr id="19" name="그림 18">
              <a:extLst>
                <a:ext uri="{FF2B5EF4-FFF2-40B4-BE49-F238E27FC236}">
                  <a16:creationId xmlns:a16="http://schemas.microsoft.com/office/drawing/2014/main" id="{3282A8F2-088F-D5A6-4BFE-C785CCD5321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963"/>
            <a:stretch/>
          </p:blipFill>
          <p:spPr>
            <a:xfrm>
              <a:off x="176060" y="1048315"/>
              <a:ext cx="6576979" cy="5077789"/>
            </a:xfrm>
            <a:prstGeom prst="rect">
              <a:avLst/>
            </a:prstGeom>
            <a:ln>
              <a:noFill/>
              <a:prstDash val="solid"/>
            </a:ln>
          </p:spPr>
        </p:pic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28A06EF9-3A18-FD3C-44F6-62283445861F}"/>
                </a:ext>
              </a:extLst>
            </p:cNvPr>
            <p:cNvSpPr/>
            <p:nvPr/>
          </p:nvSpPr>
          <p:spPr>
            <a:xfrm>
              <a:off x="5818607" y="5352327"/>
              <a:ext cx="901862" cy="267812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14000"/>
              </a:schemeClr>
            </a:solidFill>
            <a:ln w="15875">
              <a:solidFill>
                <a:schemeClr val="tx1">
                  <a:lumMod val="75000"/>
                  <a:lumOff val="2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prstClr val="black">
                    <a:lumMod val="75000"/>
                    <a:lumOff val="25000"/>
                  </a:prstClr>
                </a:buClr>
              </a:pPr>
              <a:endParaRPr lang="ko-KR" altLang="en-US" spc="-45" dirty="0">
                <a:ln w="9525">
                  <a:solidFill>
                    <a:srgbClr val="C9E7F7">
                      <a:alpha val="0"/>
                    </a:srgbClr>
                  </a:solidFill>
                </a:ln>
                <a:solidFill>
                  <a:schemeClr val="bg1"/>
                </a:solidFill>
                <a:latin typeface="KoPub돋움체 Bold"/>
                <a:ea typeface="KoPub돋움체 Bold"/>
              </a:endParaRPr>
            </a:p>
          </p:txBody>
        </p:sp>
      </p:grpSp>
      <p:sp>
        <p:nvSpPr>
          <p:cNvPr id="7" name="Text Box 91">
            <a:extLst>
              <a:ext uri="{FF2B5EF4-FFF2-40B4-BE49-F238E27FC236}">
                <a16:creationId xmlns:a16="http://schemas.microsoft.com/office/drawing/2014/main" id="{B1663E7F-B549-4628-9A35-2CF269A147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9804" y="374872"/>
            <a:ext cx="25968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defPPr>
              <a:defRPr lang="ko-KR"/>
            </a:defPPr>
            <a:lvl1pPr indent="0" latinLnBrk="0">
              <a:spcBef>
                <a:spcPct val="0"/>
              </a:spcBef>
              <a:buClr>
                <a:srgbClr val="0085CD"/>
              </a:buClr>
              <a:buSzPct val="120000"/>
              <a:defRPr kumimoji="0" sz="1400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KoPub돋움체 Medium" pitchFamily="18" charset="-127"/>
                <a:ea typeface="KoPub돋움체 Medium" pitchFamily="18" charset="-127"/>
                <a:cs typeface="Arial" charset="0"/>
              </a:defRPr>
            </a:lvl1pPr>
            <a:lvl2pPr marL="742950" indent="-28575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2pPr>
            <a:lvl3pPr marL="11430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3pPr>
            <a:lvl4pPr marL="16002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4pPr>
            <a:lvl5pPr marL="20574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9pPr>
          </a:lstStyle>
          <a:p>
            <a:r>
              <a:rPr lang="en-US" altLang="ko-KR" sz="3600" dirty="0">
                <a:ln>
                  <a:solidFill>
                    <a:srgbClr val="D1D1D1">
                      <a:alpha val="0"/>
                    </a:srgbClr>
                  </a:solidFill>
                </a:ln>
                <a:solidFill>
                  <a:srgbClr val="11467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2</a:t>
            </a:r>
          </a:p>
        </p:txBody>
      </p:sp>
      <p:sp>
        <p:nvSpPr>
          <p:cNvPr id="8" name="Text Box 91">
            <a:extLst>
              <a:ext uri="{FF2B5EF4-FFF2-40B4-BE49-F238E27FC236}">
                <a16:creationId xmlns:a16="http://schemas.microsoft.com/office/drawing/2014/main" id="{FE4675A9-5C05-472F-A16B-9D29EC7586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3582" y="467808"/>
            <a:ext cx="540216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defPPr>
              <a:defRPr lang="ko-KR"/>
            </a:defPPr>
            <a:lvl1pPr indent="0" latinLnBrk="0">
              <a:spcBef>
                <a:spcPct val="0"/>
              </a:spcBef>
              <a:buClr>
                <a:srgbClr val="0085CD"/>
              </a:buClr>
              <a:buSzPct val="120000"/>
              <a:defRPr kumimoji="0" sz="1400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KoPub돋움체 Medium" pitchFamily="18" charset="-127"/>
                <a:ea typeface="KoPub돋움체 Medium" pitchFamily="18" charset="-127"/>
                <a:cs typeface="Arial" charset="0"/>
              </a:defRPr>
            </a:lvl1pPr>
            <a:lvl2pPr marL="742950" indent="-28575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2pPr>
            <a:lvl3pPr marL="11430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3pPr>
            <a:lvl4pPr marL="16002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4pPr>
            <a:lvl5pPr marL="20574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9pPr>
          </a:lstStyle>
          <a:p>
            <a:r>
              <a:rPr lang="ko-KR" altLang="en-US" sz="2400" dirty="0">
                <a:ln>
                  <a:solidFill>
                    <a:srgbClr val="D1D1D1">
                      <a:alpha val="0"/>
                    </a:srgbClr>
                  </a:solidFill>
                </a:ln>
                <a:solidFill>
                  <a:srgbClr val="00206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회원가입 신청</a:t>
            </a:r>
            <a:r>
              <a:rPr lang="en-US" altLang="ko-KR" sz="2400" dirty="0">
                <a:ln>
                  <a:solidFill>
                    <a:srgbClr val="D1D1D1">
                      <a:alpha val="0"/>
                    </a:srgbClr>
                  </a:solidFill>
                </a:ln>
                <a:solidFill>
                  <a:srgbClr val="00206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</a:t>
            </a:r>
            <a:endParaRPr lang="ko-KR" altLang="en-US" sz="2400" dirty="0">
              <a:ln>
                <a:solidFill>
                  <a:srgbClr val="D1D1D1">
                    <a:alpha val="0"/>
                  </a:srgbClr>
                </a:solidFill>
              </a:ln>
              <a:solidFill>
                <a:srgbClr val="00206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grpSp>
        <p:nvGrpSpPr>
          <p:cNvPr id="41" name="그룹 40">
            <a:extLst>
              <a:ext uri="{FF2B5EF4-FFF2-40B4-BE49-F238E27FC236}">
                <a16:creationId xmlns:a16="http://schemas.microsoft.com/office/drawing/2014/main" id="{7EE7CE87-3741-42C5-90CD-94AAA2FF16A9}"/>
              </a:ext>
            </a:extLst>
          </p:cNvPr>
          <p:cNvGrpSpPr/>
          <p:nvPr/>
        </p:nvGrpSpPr>
        <p:grpSpPr>
          <a:xfrm>
            <a:off x="547353" y="1103940"/>
            <a:ext cx="172137" cy="169672"/>
            <a:chOff x="9531362" y="4266989"/>
            <a:chExt cx="731150" cy="720674"/>
          </a:xfrm>
        </p:grpSpPr>
        <p:sp>
          <p:nvSpPr>
            <p:cNvPr id="42" name="Freeform 34">
              <a:extLst>
                <a:ext uri="{FF2B5EF4-FFF2-40B4-BE49-F238E27FC236}">
                  <a16:creationId xmlns:a16="http://schemas.microsoft.com/office/drawing/2014/main" id="{3ED906AA-7A09-439A-994B-D886A2DF0EB6}"/>
                </a:ext>
              </a:extLst>
            </p:cNvPr>
            <p:cNvSpPr>
              <a:spLocks/>
            </p:cNvSpPr>
            <p:nvPr/>
          </p:nvSpPr>
          <p:spPr bwMode="auto">
            <a:xfrm>
              <a:off x="9531362" y="4266989"/>
              <a:ext cx="698971" cy="720674"/>
            </a:xfrm>
            <a:custGeom>
              <a:avLst/>
              <a:gdLst>
                <a:gd name="T0" fmla="*/ 308 w 350"/>
                <a:gd name="T1" fmla="*/ 144 h 361"/>
                <a:gd name="T2" fmla="*/ 328 w 350"/>
                <a:gd name="T3" fmla="*/ 121 h 361"/>
                <a:gd name="T4" fmla="*/ 350 w 350"/>
                <a:gd name="T5" fmla="*/ 130 h 361"/>
                <a:gd name="T6" fmla="*/ 350 w 350"/>
                <a:gd name="T7" fmla="*/ 336 h 361"/>
                <a:gd name="T8" fmla="*/ 326 w 350"/>
                <a:gd name="T9" fmla="*/ 361 h 361"/>
                <a:gd name="T10" fmla="*/ 24 w 350"/>
                <a:gd name="T11" fmla="*/ 361 h 361"/>
                <a:gd name="T12" fmla="*/ 0 w 350"/>
                <a:gd name="T13" fmla="*/ 336 h 361"/>
                <a:gd name="T14" fmla="*/ 0 w 350"/>
                <a:gd name="T15" fmla="*/ 25 h 361"/>
                <a:gd name="T16" fmla="*/ 24 w 350"/>
                <a:gd name="T17" fmla="*/ 0 h 361"/>
                <a:gd name="T18" fmla="*/ 269 w 350"/>
                <a:gd name="T19" fmla="*/ 0 h 361"/>
                <a:gd name="T20" fmla="*/ 278 w 350"/>
                <a:gd name="T21" fmla="*/ 22 h 361"/>
                <a:gd name="T22" fmla="*/ 261 w 350"/>
                <a:gd name="T23" fmla="*/ 41 h 361"/>
                <a:gd name="T24" fmla="*/ 244 w 350"/>
                <a:gd name="T25" fmla="*/ 49 h 361"/>
                <a:gd name="T26" fmla="*/ 60 w 350"/>
                <a:gd name="T27" fmla="*/ 49 h 361"/>
                <a:gd name="T28" fmla="*/ 48 w 350"/>
                <a:gd name="T29" fmla="*/ 61 h 361"/>
                <a:gd name="T30" fmla="*/ 48 w 350"/>
                <a:gd name="T31" fmla="*/ 299 h 361"/>
                <a:gd name="T32" fmla="*/ 60 w 350"/>
                <a:gd name="T33" fmla="*/ 312 h 361"/>
                <a:gd name="T34" fmla="*/ 290 w 350"/>
                <a:gd name="T35" fmla="*/ 312 h 361"/>
                <a:gd name="T36" fmla="*/ 302 w 350"/>
                <a:gd name="T37" fmla="*/ 299 h 361"/>
                <a:gd name="T38" fmla="*/ 302 w 350"/>
                <a:gd name="T39" fmla="*/ 160 h 361"/>
                <a:gd name="T40" fmla="*/ 308 w 350"/>
                <a:gd name="T41" fmla="*/ 144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50" h="361">
                  <a:moveTo>
                    <a:pt x="308" y="144"/>
                  </a:moveTo>
                  <a:cubicBezTo>
                    <a:pt x="328" y="121"/>
                    <a:pt x="328" y="121"/>
                    <a:pt x="328" y="121"/>
                  </a:cubicBezTo>
                  <a:cubicBezTo>
                    <a:pt x="336" y="112"/>
                    <a:pt x="350" y="118"/>
                    <a:pt x="350" y="130"/>
                  </a:cubicBezTo>
                  <a:cubicBezTo>
                    <a:pt x="350" y="336"/>
                    <a:pt x="350" y="336"/>
                    <a:pt x="350" y="336"/>
                  </a:cubicBezTo>
                  <a:cubicBezTo>
                    <a:pt x="350" y="350"/>
                    <a:pt x="339" y="361"/>
                    <a:pt x="326" y="361"/>
                  </a:cubicBezTo>
                  <a:cubicBezTo>
                    <a:pt x="24" y="361"/>
                    <a:pt x="24" y="361"/>
                    <a:pt x="24" y="361"/>
                  </a:cubicBezTo>
                  <a:cubicBezTo>
                    <a:pt x="11" y="361"/>
                    <a:pt x="0" y="350"/>
                    <a:pt x="0" y="336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11"/>
                    <a:pt x="11" y="0"/>
                    <a:pt x="24" y="0"/>
                  </a:cubicBezTo>
                  <a:cubicBezTo>
                    <a:pt x="269" y="0"/>
                    <a:pt x="269" y="0"/>
                    <a:pt x="269" y="0"/>
                  </a:cubicBezTo>
                  <a:cubicBezTo>
                    <a:pt x="280" y="0"/>
                    <a:pt x="286" y="13"/>
                    <a:pt x="278" y="22"/>
                  </a:cubicBezTo>
                  <a:cubicBezTo>
                    <a:pt x="261" y="41"/>
                    <a:pt x="261" y="41"/>
                    <a:pt x="261" y="41"/>
                  </a:cubicBezTo>
                  <a:cubicBezTo>
                    <a:pt x="257" y="46"/>
                    <a:pt x="250" y="49"/>
                    <a:pt x="244" y="49"/>
                  </a:cubicBezTo>
                  <a:cubicBezTo>
                    <a:pt x="60" y="49"/>
                    <a:pt x="60" y="49"/>
                    <a:pt x="60" y="49"/>
                  </a:cubicBezTo>
                  <a:cubicBezTo>
                    <a:pt x="53" y="49"/>
                    <a:pt x="48" y="55"/>
                    <a:pt x="48" y="61"/>
                  </a:cubicBezTo>
                  <a:cubicBezTo>
                    <a:pt x="48" y="299"/>
                    <a:pt x="48" y="299"/>
                    <a:pt x="48" y="299"/>
                  </a:cubicBezTo>
                  <a:cubicBezTo>
                    <a:pt x="48" y="306"/>
                    <a:pt x="53" y="312"/>
                    <a:pt x="60" y="312"/>
                  </a:cubicBezTo>
                  <a:cubicBezTo>
                    <a:pt x="290" y="312"/>
                    <a:pt x="290" y="312"/>
                    <a:pt x="290" y="312"/>
                  </a:cubicBezTo>
                  <a:cubicBezTo>
                    <a:pt x="297" y="312"/>
                    <a:pt x="302" y="306"/>
                    <a:pt x="302" y="299"/>
                  </a:cubicBezTo>
                  <a:cubicBezTo>
                    <a:pt x="302" y="160"/>
                    <a:pt x="302" y="160"/>
                    <a:pt x="302" y="160"/>
                  </a:cubicBezTo>
                  <a:cubicBezTo>
                    <a:pt x="302" y="154"/>
                    <a:pt x="304" y="149"/>
                    <a:pt x="308" y="144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2953" tIns="41476" rIns="82953" bIns="41476" numCol="1" anchor="t" anchorCtr="0" compatLnSpc="1">
              <a:prstTxWarp prst="textNoShape">
                <a:avLst/>
              </a:prstTxWarp>
            </a:bodyPr>
            <a:lstStyle/>
            <a:p>
              <a:pPr defTabSz="414772" latinLnBrk="0">
                <a:defRPr/>
              </a:pPr>
              <a:endParaRPr lang="ko-KR" altLang="en-US" sz="1633" ker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ea typeface="KoPub돋움체 Medium" panose="020B0600000101010101" pitchFamily="50" charset="-127"/>
              </a:endParaRPr>
            </a:p>
          </p:txBody>
        </p:sp>
        <p:sp>
          <p:nvSpPr>
            <p:cNvPr id="43" name="Freeform 35">
              <a:extLst>
                <a:ext uri="{FF2B5EF4-FFF2-40B4-BE49-F238E27FC236}">
                  <a16:creationId xmlns:a16="http://schemas.microsoft.com/office/drawing/2014/main" id="{D15E0C64-6283-4B94-9145-5DBA6538A08F}"/>
                </a:ext>
              </a:extLst>
            </p:cNvPr>
            <p:cNvSpPr>
              <a:spLocks/>
            </p:cNvSpPr>
            <p:nvPr/>
          </p:nvSpPr>
          <p:spPr bwMode="auto">
            <a:xfrm>
              <a:off x="9672802" y="4274473"/>
              <a:ext cx="589710" cy="521609"/>
            </a:xfrm>
            <a:custGeom>
              <a:avLst/>
              <a:gdLst>
                <a:gd name="T0" fmla="*/ 114 w 295"/>
                <a:gd name="T1" fmla="*/ 249 h 261"/>
                <a:gd name="T2" fmla="*/ 287 w 295"/>
                <a:gd name="T3" fmla="*/ 50 h 261"/>
                <a:gd name="T4" fmla="*/ 286 w 295"/>
                <a:gd name="T5" fmla="*/ 21 h 261"/>
                <a:gd name="T6" fmla="*/ 271 w 295"/>
                <a:gd name="T7" fmla="*/ 8 h 261"/>
                <a:gd name="T8" fmla="*/ 244 w 295"/>
                <a:gd name="T9" fmla="*/ 9 h 261"/>
                <a:gd name="T10" fmla="*/ 99 w 295"/>
                <a:gd name="T11" fmla="*/ 175 h 261"/>
                <a:gd name="T12" fmla="*/ 81 w 295"/>
                <a:gd name="T13" fmla="*/ 176 h 261"/>
                <a:gd name="T14" fmla="*/ 48 w 295"/>
                <a:gd name="T15" fmla="*/ 147 h 261"/>
                <a:gd name="T16" fmla="*/ 20 w 295"/>
                <a:gd name="T17" fmla="*/ 149 h 261"/>
                <a:gd name="T18" fmla="*/ 7 w 295"/>
                <a:gd name="T19" fmla="*/ 165 h 261"/>
                <a:gd name="T20" fmla="*/ 10 w 295"/>
                <a:gd name="T21" fmla="*/ 193 h 261"/>
                <a:gd name="T22" fmla="*/ 76 w 295"/>
                <a:gd name="T23" fmla="*/ 251 h 261"/>
                <a:gd name="T24" fmla="*/ 114 w 295"/>
                <a:gd name="T25" fmla="*/ 249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5" h="261">
                  <a:moveTo>
                    <a:pt x="114" y="249"/>
                  </a:moveTo>
                  <a:cubicBezTo>
                    <a:pt x="287" y="50"/>
                    <a:pt x="287" y="50"/>
                    <a:pt x="287" y="50"/>
                  </a:cubicBezTo>
                  <a:cubicBezTo>
                    <a:pt x="295" y="41"/>
                    <a:pt x="294" y="29"/>
                    <a:pt x="286" y="21"/>
                  </a:cubicBezTo>
                  <a:cubicBezTo>
                    <a:pt x="271" y="8"/>
                    <a:pt x="271" y="8"/>
                    <a:pt x="271" y="8"/>
                  </a:cubicBezTo>
                  <a:cubicBezTo>
                    <a:pt x="263" y="0"/>
                    <a:pt x="251" y="1"/>
                    <a:pt x="244" y="9"/>
                  </a:cubicBezTo>
                  <a:cubicBezTo>
                    <a:pt x="99" y="175"/>
                    <a:pt x="99" y="175"/>
                    <a:pt x="99" y="175"/>
                  </a:cubicBezTo>
                  <a:cubicBezTo>
                    <a:pt x="94" y="180"/>
                    <a:pt x="86" y="181"/>
                    <a:pt x="81" y="176"/>
                  </a:cubicBezTo>
                  <a:cubicBezTo>
                    <a:pt x="48" y="147"/>
                    <a:pt x="48" y="147"/>
                    <a:pt x="48" y="147"/>
                  </a:cubicBezTo>
                  <a:cubicBezTo>
                    <a:pt x="40" y="140"/>
                    <a:pt x="27" y="141"/>
                    <a:pt x="20" y="149"/>
                  </a:cubicBezTo>
                  <a:cubicBezTo>
                    <a:pt x="7" y="165"/>
                    <a:pt x="7" y="165"/>
                    <a:pt x="7" y="165"/>
                  </a:cubicBezTo>
                  <a:cubicBezTo>
                    <a:pt x="0" y="173"/>
                    <a:pt x="1" y="186"/>
                    <a:pt x="10" y="193"/>
                  </a:cubicBezTo>
                  <a:cubicBezTo>
                    <a:pt x="76" y="251"/>
                    <a:pt x="76" y="251"/>
                    <a:pt x="76" y="251"/>
                  </a:cubicBezTo>
                  <a:cubicBezTo>
                    <a:pt x="87" y="261"/>
                    <a:pt x="104" y="260"/>
                    <a:pt x="114" y="249"/>
                  </a:cubicBezTo>
                  <a:close/>
                </a:path>
              </a:pathLst>
            </a:custGeom>
            <a:solidFill>
              <a:srgbClr val="122164"/>
            </a:solidFill>
            <a:ln>
              <a:noFill/>
            </a:ln>
          </p:spPr>
          <p:txBody>
            <a:bodyPr vert="horz" wrap="square" lIns="82953" tIns="41476" rIns="82953" bIns="41476" numCol="1" anchor="t" anchorCtr="0" compatLnSpc="1">
              <a:prstTxWarp prst="textNoShape">
                <a:avLst/>
              </a:prstTxWarp>
            </a:bodyPr>
            <a:lstStyle/>
            <a:p>
              <a:pPr defTabSz="414772" latinLnBrk="0">
                <a:defRPr/>
              </a:pPr>
              <a:endParaRPr lang="ko-KR" altLang="en-US" sz="1633" ker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ea typeface="KoPub돋움체 Medium" panose="020B0600000101010101" pitchFamily="50" charset="-127"/>
              </a:endParaRPr>
            </a:p>
          </p:txBody>
        </p:sp>
      </p:grpSp>
      <p:sp>
        <p:nvSpPr>
          <p:cNvPr id="20" name="텍스트 개체 틀 1">
            <a:extLst>
              <a:ext uri="{FF2B5EF4-FFF2-40B4-BE49-F238E27FC236}">
                <a16:creationId xmlns:a16="http://schemas.microsoft.com/office/drawing/2014/main" id="{8423436A-6690-48AD-84A9-5FB1C41902A0}"/>
              </a:ext>
            </a:extLst>
          </p:cNvPr>
          <p:cNvSpPr txBox="1">
            <a:spLocks/>
          </p:cNvSpPr>
          <p:nvPr/>
        </p:nvSpPr>
        <p:spPr>
          <a:xfrm>
            <a:off x="7488000" y="1620000"/>
            <a:ext cx="2160000" cy="4500000"/>
          </a:xfrm>
          <a:prstGeom prst="rect">
            <a:avLst/>
          </a:prstGeom>
        </p:spPr>
        <p:txBody>
          <a:bodyPr/>
          <a:lstStyle>
            <a:lvl1pPr marL="185738" indent="-185738" algn="l" defTabSz="742950" rtl="0" eaLnBrk="1" latinLnBrk="1" hangingPunct="1">
              <a:lnSpc>
                <a:spcPct val="90000"/>
              </a:lnSpc>
              <a:spcBef>
                <a:spcPts val="813"/>
              </a:spcBef>
              <a:buFont typeface="Arial" panose="020B0604020202020204" pitchFamily="34" charset="0"/>
              <a:buChar char="•"/>
              <a:defRPr sz="22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3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9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28688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6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00163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71638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3113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14588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86063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57538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ko-KR" altLang="en-US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회원가입신청 </a:t>
            </a:r>
            <a:r>
              <a:rPr lang="en-US" altLang="ko-KR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&gt; </a:t>
            </a:r>
            <a:r>
              <a:rPr lang="ko-KR" altLang="en-US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이용약관 탭 화면</a:t>
            </a:r>
            <a:endParaRPr lang="en-US" altLang="ko-KR" sz="1300" spc="-50" dirty="0">
              <a:ln>
                <a:solidFill>
                  <a:srgbClr val="4472C4">
                    <a:alpha val="0"/>
                  </a:srgbClr>
                </a:solidFill>
              </a:ln>
              <a:solidFill>
                <a:schemeClr val="accent5">
                  <a:lumMod val="50000"/>
                </a:scheme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marL="228600" indent="-228600">
              <a:lnSpc>
                <a:spcPct val="120000"/>
              </a:lnSpc>
              <a:buFont typeface="+mj-ea"/>
              <a:buAutoNum type="circleNumDbPlain"/>
            </a:pPr>
            <a:r>
              <a:rPr lang="ko-KR" altLang="en-US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이용약관 동의 후 다음으로 이동</a:t>
            </a:r>
            <a:endParaRPr lang="en-US" altLang="ko-KR" sz="1300" spc="-50" dirty="0">
              <a:ln>
                <a:solidFill>
                  <a:srgbClr val="4472C4">
                    <a:alpha val="0"/>
                  </a:srgbClr>
                </a:solidFill>
              </a:ln>
              <a:solidFill>
                <a:schemeClr val="accent5">
                  <a:lumMod val="50000"/>
                </a:scheme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marL="0" indent="0">
              <a:lnSpc>
                <a:spcPct val="120000"/>
              </a:lnSpc>
              <a:buNone/>
            </a:pPr>
            <a:endParaRPr lang="en-US" altLang="ko-KR" sz="1200" spc="-50" dirty="0">
              <a:ln>
                <a:solidFill>
                  <a:srgbClr val="4472C4">
                    <a:alpha val="0"/>
                  </a:srgbClr>
                </a:solidFill>
              </a:ln>
              <a:solidFill>
                <a:schemeClr val="accent5">
                  <a:lumMod val="50000"/>
                </a:scheme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>
              <a:lnSpc>
                <a:spcPct val="120000"/>
              </a:lnSpc>
            </a:pPr>
            <a:endParaRPr lang="en-US" altLang="ko-KR" sz="1300" spc="-50" dirty="0">
              <a:ln>
                <a:solidFill>
                  <a:srgbClr val="4472C4">
                    <a:alpha val="0"/>
                  </a:srgbClr>
                </a:solidFill>
              </a:ln>
              <a:solidFill>
                <a:schemeClr val="accent5">
                  <a:lumMod val="50000"/>
                </a:scheme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marL="0" indent="0">
              <a:lnSpc>
                <a:spcPct val="120000"/>
              </a:lnSpc>
              <a:buNone/>
            </a:pPr>
            <a:endParaRPr lang="en-US" altLang="ko-KR" sz="1300" spc="-50" dirty="0">
              <a:ln>
                <a:solidFill>
                  <a:srgbClr val="4472C4">
                    <a:alpha val="0"/>
                  </a:srgbClr>
                </a:solidFill>
              </a:ln>
              <a:solidFill>
                <a:schemeClr val="tx1">
                  <a:lumMod val="50000"/>
                  <a:lumOff val="50000"/>
                </a:scheme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marL="0" indent="0">
              <a:lnSpc>
                <a:spcPct val="120000"/>
              </a:lnSpc>
              <a:buNone/>
            </a:pPr>
            <a:endParaRPr kumimoji="0" lang="en-US" altLang="ko-KR" sz="1300" spc="-50" dirty="0">
              <a:ln>
                <a:solidFill>
                  <a:srgbClr val="4472C4">
                    <a:alpha val="0"/>
                  </a:srgbClr>
                </a:solidFill>
              </a:ln>
              <a:solidFill>
                <a:schemeClr val="tx1">
                  <a:lumMod val="50000"/>
                  <a:lumOff val="50000"/>
                </a:scheme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CA6C2D31-15FE-6B65-58A2-294C0042F8F5}"/>
              </a:ext>
            </a:extLst>
          </p:cNvPr>
          <p:cNvSpPr/>
          <p:nvPr/>
        </p:nvSpPr>
        <p:spPr bwMode="auto">
          <a:xfrm>
            <a:off x="7541770" y="513974"/>
            <a:ext cx="2030400" cy="365218"/>
          </a:xfrm>
          <a:prstGeom prst="rect">
            <a:avLst/>
          </a:prstGeom>
          <a:noFill/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600" spc="-1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C1D32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회원가입</a:t>
            </a:r>
          </a:p>
        </p:txBody>
      </p:sp>
      <p:sp>
        <p:nvSpPr>
          <p:cNvPr id="4" name="Text Box 174">
            <a:extLst>
              <a:ext uri="{FF2B5EF4-FFF2-40B4-BE49-F238E27FC236}">
                <a16:creationId xmlns:a16="http://schemas.microsoft.com/office/drawing/2014/main" id="{5CF4D464-EF3B-37FC-8F07-3F11D2EE3F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6873" y="1054641"/>
            <a:ext cx="6519127" cy="276999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>
              <a:spcBef>
                <a:spcPct val="0"/>
              </a:spcBef>
              <a:buNone/>
              <a:defRPr sz="3000">
                <a:latin typeface="나눔고딕 ExtraBold" panose="020D0904000000000000" pitchFamily="50" charset="-127"/>
                <a:ea typeface="나눔고딕 ExtraBold" panose="020D0904000000000000" pitchFamily="50" charset="-127"/>
                <a:cs typeface="+mj-cs"/>
              </a:defRPr>
            </a:lvl1pPr>
          </a:lstStyle>
          <a:p>
            <a:pPr defTabSz="957474" fontAlgn="auto" latinLnBrk="0">
              <a:spcAft>
                <a:spcPts val="0"/>
              </a:spcAft>
              <a:tabLst>
                <a:tab pos="2514600" algn="l"/>
              </a:tabLst>
              <a:defRPr/>
            </a:pPr>
            <a:r>
              <a:rPr kumimoji="0" lang="ko-KR" altLang="en-US" sz="1800" spc="-38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회원가입 신청 탭 화면</a:t>
            </a:r>
            <a:r>
              <a:rPr lang="en-US" altLang="ko-KR" sz="1800" spc="-38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(</a:t>
            </a:r>
            <a:r>
              <a:rPr lang="ko-KR" altLang="en-US" sz="1800" spc="-38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이용약관</a:t>
            </a:r>
            <a:r>
              <a:rPr lang="en-US" altLang="ko-KR" sz="1800" spc="-38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)</a:t>
            </a:r>
            <a:endParaRPr kumimoji="0" lang="ko-KR" altLang="en-US" sz="1800" spc="-5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rgbClr val="122164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0481DD0A-EF2D-F669-32C0-21A51A8D50E7}"/>
              </a:ext>
            </a:extLst>
          </p:cNvPr>
          <p:cNvSpPr/>
          <p:nvPr/>
        </p:nvSpPr>
        <p:spPr>
          <a:xfrm>
            <a:off x="6815439" y="6110322"/>
            <a:ext cx="534297" cy="369518"/>
          </a:xfrm>
          <a:prstGeom prst="rect">
            <a:avLst/>
          </a:prstGeom>
          <a:solidFill>
            <a:schemeClr val="accent6">
              <a:lumMod val="20000"/>
              <a:lumOff val="80000"/>
              <a:alpha val="14000"/>
            </a:schemeClr>
          </a:solidFill>
          <a:ln w="15875">
            <a:solidFill>
              <a:schemeClr val="tx1">
                <a:lumMod val="75000"/>
                <a:lumOff val="2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prstClr val="black">
                  <a:lumMod val="75000"/>
                  <a:lumOff val="25000"/>
                </a:prstClr>
              </a:buClr>
            </a:pPr>
            <a:endParaRPr lang="ko-KR" altLang="en-US" spc="-45" dirty="0">
              <a:ln w="9525">
                <a:solidFill>
                  <a:srgbClr val="C9E7F7">
                    <a:alpha val="0"/>
                  </a:srgbClr>
                </a:solidFill>
              </a:ln>
              <a:solidFill>
                <a:schemeClr val="bg1"/>
              </a:solidFill>
              <a:latin typeface="KoPub돋움체 Bold"/>
              <a:ea typeface="KoPub돋움체 Bold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358C6108-2985-E7D6-3CDC-193B4A71790A}"/>
              </a:ext>
            </a:extLst>
          </p:cNvPr>
          <p:cNvSpPr/>
          <p:nvPr/>
        </p:nvSpPr>
        <p:spPr>
          <a:xfrm>
            <a:off x="3167773" y="5754481"/>
            <a:ext cx="1491410" cy="728889"/>
          </a:xfrm>
          <a:prstGeom prst="rect">
            <a:avLst/>
          </a:prstGeom>
          <a:solidFill>
            <a:schemeClr val="accent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spc="-6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동의 여부 확인 후 다음 단계</a:t>
            </a:r>
          </a:p>
        </p:txBody>
      </p:sp>
      <p:sp>
        <p:nvSpPr>
          <p:cNvPr id="5" name="화살표: 오른쪽 4">
            <a:extLst>
              <a:ext uri="{FF2B5EF4-FFF2-40B4-BE49-F238E27FC236}">
                <a16:creationId xmlns:a16="http://schemas.microsoft.com/office/drawing/2014/main" id="{00750F6D-F7C3-720E-2DA9-B14373E28865}"/>
              </a:ext>
            </a:extLst>
          </p:cNvPr>
          <p:cNvSpPr/>
          <p:nvPr/>
        </p:nvSpPr>
        <p:spPr>
          <a:xfrm>
            <a:off x="4832548" y="5818041"/>
            <a:ext cx="1430410" cy="572584"/>
          </a:xfrm>
          <a:prstGeom prst="rightArrow">
            <a:avLst/>
          </a:prstGeom>
          <a:solidFill>
            <a:schemeClr val="accent1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b="1" spc="-6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11" name="타원 10">
            <a:extLst>
              <a:ext uri="{FF2B5EF4-FFF2-40B4-BE49-F238E27FC236}">
                <a16:creationId xmlns:a16="http://schemas.microsoft.com/office/drawing/2014/main" id="{F99552D6-8554-D85C-F39C-28418983CA31}"/>
              </a:ext>
            </a:extLst>
          </p:cNvPr>
          <p:cNvSpPr/>
          <p:nvPr/>
        </p:nvSpPr>
        <p:spPr>
          <a:xfrm>
            <a:off x="6624382" y="5977162"/>
            <a:ext cx="234000" cy="2340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>
              <a:buClr>
                <a:prstClr val="black">
                  <a:lumMod val="75000"/>
                  <a:lumOff val="25000"/>
                </a:prstClr>
              </a:buClr>
            </a:pPr>
            <a:r>
              <a:rPr lang="en-US" altLang="ko-KR" sz="1200" spc="-45" dirty="0">
                <a:ln w="9525">
                  <a:solidFill>
                    <a:srgbClr val="C9E7F7">
                      <a:alpha val="0"/>
                    </a:srgbClr>
                  </a:solidFill>
                </a:ln>
                <a:solidFill>
                  <a:schemeClr val="bg1"/>
                </a:solidFill>
                <a:latin typeface="KoPub돋움체 Bold"/>
                <a:ea typeface="KoPub돋움체 Bold"/>
              </a:rPr>
              <a:t>1</a:t>
            </a:r>
            <a:endParaRPr lang="ko-KR" altLang="en-US" sz="1200" spc="-45" dirty="0">
              <a:ln w="9525">
                <a:solidFill>
                  <a:srgbClr val="C9E7F7">
                    <a:alpha val="0"/>
                  </a:srgbClr>
                </a:solidFill>
              </a:ln>
              <a:solidFill>
                <a:schemeClr val="bg1"/>
              </a:solidFill>
              <a:latin typeface="KoPub돋움체 Bold"/>
              <a:ea typeface="KoPub돋움체 Bold"/>
            </a:endParaRPr>
          </a:p>
        </p:txBody>
      </p:sp>
    </p:spTree>
    <p:extLst>
      <p:ext uri="{BB962C8B-B14F-4D97-AF65-F5344CB8AC3E}">
        <p14:creationId xmlns:p14="http://schemas.microsoft.com/office/powerpoint/2010/main" val="31533243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0E59A806-26EB-6C7A-BBD0-00089A4F64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" y="1551087"/>
            <a:ext cx="7198360" cy="4748115"/>
          </a:xfrm>
          <a:prstGeom prst="rect">
            <a:avLst/>
          </a:prstGeom>
        </p:spPr>
      </p:pic>
      <p:sp>
        <p:nvSpPr>
          <p:cNvPr id="7" name="Text Box 91">
            <a:extLst>
              <a:ext uri="{FF2B5EF4-FFF2-40B4-BE49-F238E27FC236}">
                <a16:creationId xmlns:a16="http://schemas.microsoft.com/office/drawing/2014/main" id="{B1663E7F-B549-4628-9A35-2CF269A147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9804" y="374872"/>
            <a:ext cx="25968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defPPr>
              <a:defRPr lang="ko-KR"/>
            </a:defPPr>
            <a:lvl1pPr indent="0" latinLnBrk="0">
              <a:spcBef>
                <a:spcPct val="0"/>
              </a:spcBef>
              <a:buClr>
                <a:srgbClr val="0085CD"/>
              </a:buClr>
              <a:buSzPct val="120000"/>
              <a:defRPr kumimoji="0" sz="1400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KoPub돋움체 Medium" pitchFamily="18" charset="-127"/>
                <a:ea typeface="KoPub돋움체 Medium" pitchFamily="18" charset="-127"/>
                <a:cs typeface="Arial" charset="0"/>
              </a:defRPr>
            </a:lvl1pPr>
            <a:lvl2pPr marL="742950" indent="-28575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2pPr>
            <a:lvl3pPr marL="11430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3pPr>
            <a:lvl4pPr marL="16002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4pPr>
            <a:lvl5pPr marL="20574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9pPr>
          </a:lstStyle>
          <a:p>
            <a:r>
              <a:rPr lang="en-US" altLang="ko-KR" sz="3600" dirty="0">
                <a:ln>
                  <a:solidFill>
                    <a:srgbClr val="D1D1D1">
                      <a:alpha val="0"/>
                    </a:srgbClr>
                  </a:solidFill>
                </a:ln>
                <a:solidFill>
                  <a:srgbClr val="11467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3</a:t>
            </a:r>
          </a:p>
        </p:txBody>
      </p:sp>
      <p:sp>
        <p:nvSpPr>
          <p:cNvPr id="8" name="Text Box 91">
            <a:extLst>
              <a:ext uri="{FF2B5EF4-FFF2-40B4-BE49-F238E27FC236}">
                <a16:creationId xmlns:a16="http://schemas.microsoft.com/office/drawing/2014/main" id="{FE4675A9-5C05-472F-A16B-9D29EC7586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6734" y="467205"/>
            <a:ext cx="540216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defPPr>
              <a:defRPr lang="ko-KR"/>
            </a:defPPr>
            <a:lvl1pPr indent="0" latinLnBrk="0">
              <a:spcBef>
                <a:spcPct val="0"/>
              </a:spcBef>
              <a:buClr>
                <a:srgbClr val="0085CD"/>
              </a:buClr>
              <a:buSzPct val="120000"/>
              <a:defRPr kumimoji="0" sz="1400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KoPub돋움체 Medium" pitchFamily="18" charset="-127"/>
                <a:ea typeface="KoPub돋움체 Medium" pitchFamily="18" charset="-127"/>
                <a:cs typeface="Arial" charset="0"/>
              </a:defRPr>
            </a:lvl1pPr>
            <a:lvl2pPr marL="742950" indent="-28575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2pPr>
            <a:lvl3pPr marL="11430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3pPr>
            <a:lvl4pPr marL="16002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4pPr>
            <a:lvl5pPr marL="20574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9pPr>
          </a:lstStyle>
          <a:p>
            <a:r>
              <a:rPr lang="ko-KR" altLang="en-US" sz="2400" dirty="0">
                <a:ln>
                  <a:solidFill>
                    <a:srgbClr val="D1D1D1">
                      <a:alpha val="0"/>
                    </a:srgbClr>
                  </a:solidFill>
                </a:ln>
                <a:solidFill>
                  <a:srgbClr val="00206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회원가입 신청</a:t>
            </a:r>
          </a:p>
        </p:txBody>
      </p:sp>
      <p:grpSp>
        <p:nvGrpSpPr>
          <p:cNvPr id="41" name="그룹 40">
            <a:extLst>
              <a:ext uri="{FF2B5EF4-FFF2-40B4-BE49-F238E27FC236}">
                <a16:creationId xmlns:a16="http://schemas.microsoft.com/office/drawing/2014/main" id="{7EE7CE87-3741-42C5-90CD-94AAA2FF16A9}"/>
              </a:ext>
            </a:extLst>
          </p:cNvPr>
          <p:cNvGrpSpPr/>
          <p:nvPr/>
        </p:nvGrpSpPr>
        <p:grpSpPr>
          <a:xfrm>
            <a:off x="547353" y="1103940"/>
            <a:ext cx="172137" cy="169672"/>
            <a:chOff x="9531362" y="4266989"/>
            <a:chExt cx="731150" cy="720674"/>
          </a:xfrm>
        </p:grpSpPr>
        <p:sp>
          <p:nvSpPr>
            <p:cNvPr id="42" name="Freeform 34">
              <a:extLst>
                <a:ext uri="{FF2B5EF4-FFF2-40B4-BE49-F238E27FC236}">
                  <a16:creationId xmlns:a16="http://schemas.microsoft.com/office/drawing/2014/main" id="{3ED906AA-7A09-439A-994B-D886A2DF0EB6}"/>
                </a:ext>
              </a:extLst>
            </p:cNvPr>
            <p:cNvSpPr>
              <a:spLocks/>
            </p:cNvSpPr>
            <p:nvPr/>
          </p:nvSpPr>
          <p:spPr bwMode="auto">
            <a:xfrm>
              <a:off x="9531362" y="4266989"/>
              <a:ext cx="698971" cy="720674"/>
            </a:xfrm>
            <a:custGeom>
              <a:avLst/>
              <a:gdLst>
                <a:gd name="T0" fmla="*/ 308 w 350"/>
                <a:gd name="T1" fmla="*/ 144 h 361"/>
                <a:gd name="T2" fmla="*/ 328 w 350"/>
                <a:gd name="T3" fmla="*/ 121 h 361"/>
                <a:gd name="T4" fmla="*/ 350 w 350"/>
                <a:gd name="T5" fmla="*/ 130 h 361"/>
                <a:gd name="T6" fmla="*/ 350 w 350"/>
                <a:gd name="T7" fmla="*/ 336 h 361"/>
                <a:gd name="T8" fmla="*/ 326 w 350"/>
                <a:gd name="T9" fmla="*/ 361 h 361"/>
                <a:gd name="T10" fmla="*/ 24 w 350"/>
                <a:gd name="T11" fmla="*/ 361 h 361"/>
                <a:gd name="T12" fmla="*/ 0 w 350"/>
                <a:gd name="T13" fmla="*/ 336 h 361"/>
                <a:gd name="T14" fmla="*/ 0 w 350"/>
                <a:gd name="T15" fmla="*/ 25 h 361"/>
                <a:gd name="T16" fmla="*/ 24 w 350"/>
                <a:gd name="T17" fmla="*/ 0 h 361"/>
                <a:gd name="T18" fmla="*/ 269 w 350"/>
                <a:gd name="T19" fmla="*/ 0 h 361"/>
                <a:gd name="T20" fmla="*/ 278 w 350"/>
                <a:gd name="T21" fmla="*/ 22 h 361"/>
                <a:gd name="T22" fmla="*/ 261 w 350"/>
                <a:gd name="T23" fmla="*/ 41 h 361"/>
                <a:gd name="T24" fmla="*/ 244 w 350"/>
                <a:gd name="T25" fmla="*/ 49 h 361"/>
                <a:gd name="T26" fmla="*/ 60 w 350"/>
                <a:gd name="T27" fmla="*/ 49 h 361"/>
                <a:gd name="T28" fmla="*/ 48 w 350"/>
                <a:gd name="T29" fmla="*/ 61 h 361"/>
                <a:gd name="T30" fmla="*/ 48 w 350"/>
                <a:gd name="T31" fmla="*/ 299 h 361"/>
                <a:gd name="T32" fmla="*/ 60 w 350"/>
                <a:gd name="T33" fmla="*/ 312 h 361"/>
                <a:gd name="T34" fmla="*/ 290 w 350"/>
                <a:gd name="T35" fmla="*/ 312 h 361"/>
                <a:gd name="T36" fmla="*/ 302 w 350"/>
                <a:gd name="T37" fmla="*/ 299 h 361"/>
                <a:gd name="T38" fmla="*/ 302 w 350"/>
                <a:gd name="T39" fmla="*/ 160 h 361"/>
                <a:gd name="T40" fmla="*/ 308 w 350"/>
                <a:gd name="T41" fmla="*/ 144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50" h="361">
                  <a:moveTo>
                    <a:pt x="308" y="144"/>
                  </a:moveTo>
                  <a:cubicBezTo>
                    <a:pt x="328" y="121"/>
                    <a:pt x="328" y="121"/>
                    <a:pt x="328" y="121"/>
                  </a:cubicBezTo>
                  <a:cubicBezTo>
                    <a:pt x="336" y="112"/>
                    <a:pt x="350" y="118"/>
                    <a:pt x="350" y="130"/>
                  </a:cubicBezTo>
                  <a:cubicBezTo>
                    <a:pt x="350" y="336"/>
                    <a:pt x="350" y="336"/>
                    <a:pt x="350" y="336"/>
                  </a:cubicBezTo>
                  <a:cubicBezTo>
                    <a:pt x="350" y="350"/>
                    <a:pt x="339" y="361"/>
                    <a:pt x="326" y="361"/>
                  </a:cubicBezTo>
                  <a:cubicBezTo>
                    <a:pt x="24" y="361"/>
                    <a:pt x="24" y="361"/>
                    <a:pt x="24" y="361"/>
                  </a:cubicBezTo>
                  <a:cubicBezTo>
                    <a:pt x="11" y="361"/>
                    <a:pt x="0" y="350"/>
                    <a:pt x="0" y="336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11"/>
                    <a:pt x="11" y="0"/>
                    <a:pt x="24" y="0"/>
                  </a:cubicBezTo>
                  <a:cubicBezTo>
                    <a:pt x="269" y="0"/>
                    <a:pt x="269" y="0"/>
                    <a:pt x="269" y="0"/>
                  </a:cubicBezTo>
                  <a:cubicBezTo>
                    <a:pt x="280" y="0"/>
                    <a:pt x="286" y="13"/>
                    <a:pt x="278" y="22"/>
                  </a:cubicBezTo>
                  <a:cubicBezTo>
                    <a:pt x="261" y="41"/>
                    <a:pt x="261" y="41"/>
                    <a:pt x="261" y="41"/>
                  </a:cubicBezTo>
                  <a:cubicBezTo>
                    <a:pt x="257" y="46"/>
                    <a:pt x="250" y="49"/>
                    <a:pt x="244" y="49"/>
                  </a:cubicBezTo>
                  <a:cubicBezTo>
                    <a:pt x="60" y="49"/>
                    <a:pt x="60" y="49"/>
                    <a:pt x="60" y="49"/>
                  </a:cubicBezTo>
                  <a:cubicBezTo>
                    <a:pt x="53" y="49"/>
                    <a:pt x="48" y="55"/>
                    <a:pt x="48" y="61"/>
                  </a:cubicBezTo>
                  <a:cubicBezTo>
                    <a:pt x="48" y="299"/>
                    <a:pt x="48" y="299"/>
                    <a:pt x="48" y="299"/>
                  </a:cubicBezTo>
                  <a:cubicBezTo>
                    <a:pt x="48" y="306"/>
                    <a:pt x="53" y="312"/>
                    <a:pt x="60" y="312"/>
                  </a:cubicBezTo>
                  <a:cubicBezTo>
                    <a:pt x="290" y="312"/>
                    <a:pt x="290" y="312"/>
                    <a:pt x="290" y="312"/>
                  </a:cubicBezTo>
                  <a:cubicBezTo>
                    <a:pt x="297" y="312"/>
                    <a:pt x="302" y="306"/>
                    <a:pt x="302" y="299"/>
                  </a:cubicBezTo>
                  <a:cubicBezTo>
                    <a:pt x="302" y="160"/>
                    <a:pt x="302" y="160"/>
                    <a:pt x="302" y="160"/>
                  </a:cubicBezTo>
                  <a:cubicBezTo>
                    <a:pt x="302" y="154"/>
                    <a:pt x="304" y="149"/>
                    <a:pt x="308" y="144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2953" tIns="41476" rIns="82953" bIns="41476" numCol="1" anchor="t" anchorCtr="0" compatLnSpc="1">
              <a:prstTxWarp prst="textNoShape">
                <a:avLst/>
              </a:prstTxWarp>
            </a:bodyPr>
            <a:lstStyle/>
            <a:p>
              <a:pPr defTabSz="414772" latinLnBrk="0">
                <a:defRPr/>
              </a:pPr>
              <a:endParaRPr lang="ko-KR" altLang="en-US" sz="1633" ker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ea typeface="KoPub돋움체 Medium" panose="020B0600000101010101" pitchFamily="50" charset="-127"/>
              </a:endParaRPr>
            </a:p>
          </p:txBody>
        </p:sp>
        <p:sp>
          <p:nvSpPr>
            <p:cNvPr id="43" name="Freeform 35">
              <a:extLst>
                <a:ext uri="{FF2B5EF4-FFF2-40B4-BE49-F238E27FC236}">
                  <a16:creationId xmlns:a16="http://schemas.microsoft.com/office/drawing/2014/main" id="{D15E0C64-6283-4B94-9145-5DBA6538A08F}"/>
                </a:ext>
              </a:extLst>
            </p:cNvPr>
            <p:cNvSpPr>
              <a:spLocks/>
            </p:cNvSpPr>
            <p:nvPr/>
          </p:nvSpPr>
          <p:spPr bwMode="auto">
            <a:xfrm>
              <a:off x="9672802" y="4274473"/>
              <a:ext cx="589710" cy="521609"/>
            </a:xfrm>
            <a:custGeom>
              <a:avLst/>
              <a:gdLst>
                <a:gd name="T0" fmla="*/ 114 w 295"/>
                <a:gd name="T1" fmla="*/ 249 h 261"/>
                <a:gd name="T2" fmla="*/ 287 w 295"/>
                <a:gd name="T3" fmla="*/ 50 h 261"/>
                <a:gd name="T4" fmla="*/ 286 w 295"/>
                <a:gd name="T5" fmla="*/ 21 h 261"/>
                <a:gd name="T6" fmla="*/ 271 w 295"/>
                <a:gd name="T7" fmla="*/ 8 h 261"/>
                <a:gd name="T8" fmla="*/ 244 w 295"/>
                <a:gd name="T9" fmla="*/ 9 h 261"/>
                <a:gd name="T10" fmla="*/ 99 w 295"/>
                <a:gd name="T11" fmla="*/ 175 h 261"/>
                <a:gd name="T12" fmla="*/ 81 w 295"/>
                <a:gd name="T13" fmla="*/ 176 h 261"/>
                <a:gd name="T14" fmla="*/ 48 w 295"/>
                <a:gd name="T15" fmla="*/ 147 h 261"/>
                <a:gd name="T16" fmla="*/ 20 w 295"/>
                <a:gd name="T17" fmla="*/ 149 h 261"/>
                <a:gd name="T18" fmla="*/ 7 w 295"/>
                <a:gd name="T19" fmla="*/ 165 h 261"/>
                <a:gd name="T20" fmla="*/ 10 w 295"/>
                <a:gd name="T21" fmla="*/ 193 h 261"/>
                <a:gd name="T22" fmla="*/ 76 w 295"/>
                <a:gd name="T23" fmla="*/ 251 h 261"/>
                <a:gd name="T24" fmla="*/ 114 w 295"/>
                <a:gd name="T25" fmla="*/ 249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5" h="261">
                  <a:moveTo>
                    <a:pt x="114" y="249"/>
                  </a:moveTo>
                  <a:cubicBezTo>
                    <a:pt x="287" y="50"/>
                    <a:pt x="287" y="50"/>
                    <a:pt x="287" y="50"/>
                  </a:cubicBezTo>
                  <a:cubicBezTo>
                    <a:pt x="295" y="41"/>
                    <a:pt x="294" y="29"/>
                    <a:pt x="286" y="21"/>
                  </a:cubicBezTo>
                  <a:cubicBezTo>
                    <a:pt x="271" y="8"/>
                    <a:pt x="271" y="8"/>
                    <a:pt x="271" y="8"/>
                  </a:cubicBezTo>
                  <a:cubicBezTo>
                    <a:pt x="263" y="0"/>
                    <a:pt x="251" y="1"/>
                    <a:pt x="244" y="9"/>
                  </a:cubicBezTo>
                  <a:cubicBezTo>
                    <a:pt x="99" y="175"/>
                    <a:pt x="99" y="175"/>
                    <a:pt x="99" y="175"/>
                  </a:cubicBezTo>
                  <a:cubicBezTo>
                    <a:pt x="94" y="180"/>
                    <a:pt x="86" y="181"/>
                    <a:pt x="81" y="176"/>
                  </a:cubicBezTo>
                  <a:cubicBezTo>
                    <a:pt x="48" y="147"/>
                    <a:pt x="48" y="147"/>
                    <a:pt x="48" y="147"/>
                  </a:cubicBezTo>
                  <a:cubicBezTo>
                    <a:pt x="40" y="140"/>
                    <a:pt x="27" y="141"/>
                    <a:pt x="20" y="149"/>
                  </a:cubicBezTo>
                  <a:cubicBezTo>
                    <a:pt x="7" y="165"/>
                    <a:pt x="7" y="165"/>
                    <a:pt x="7" y="165"/>
                  </a:cubicBezTo>
                  <a:cubicBezTo>
                    <a:pt x="0" y="173"/>
                    <a:pt x="1" y="186"/>
                    <a:pt x="10" y="193"/>
                  </a:cubicBezTo>
                  <a:cubicBezTo>
                    <a:pt x="76" y="251"/>
                    <a:pt x="76" y="251"/>
                    <a:pt x="76" y="251"/>
                  </a:cubicBezTo>
                  <a:cubicBezTo>
                    <a:pt x="87" y="261"/>
                    <a:pt x="104" y="260"/>
                    <a:pt x="114" y="249"/>
                  </a:cubicBezTo>
                  <a:close/>
                </a:path>
              </a:pathLst>
            </a:custGeom>
            <a:solidFill>
              <a:srgbClr val="122164"/>
            </a:solidFill>
            <a:ln>
              <a:noFill/>
            </a:ln>
          </p:spPr>
          <p:txBody>
            <a:bodyPr vert="horz" wrap="square" lIns="82953" tIns="41476" rIns="82953" bIns="41476" numCol="1" anchor="t" anchorCtr="0" compatLnSpc="1">
              <a:prstTxWarp prst="textNoShape">
                <a:avLst/>
              </a:prstTxWarp>
            </a:bodyPr>
            <a:lstStyle/>
            <a:p>
              <a:pPr defTabSz="414772" latinLnBrk="0">
                <a:defRPr/>
              </a:pPr>
              <a:endParaRPr lang="ko-KR" altLang="en-US" sz="1633" ker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ea typeface="KoPub돋움체 Medium" panose="020B0600000101010101" pitchFamily="50" charset="-127"/>
              </a:endParaRPr>
            </a:p>
          </p:txBody>
        </p:sp>
      </p:grpSp>
      <p:sp>
        <p:nvSpPr>
          <p:cNvPr id="20" name="텍스트 개체 틀 1">
            <a:extLst>
              <a:ext uri="{FF2B5EF4-FFF2-40B4-BE49-F238E27FC236}">
                <a16:creationId xmlns:a16="http://schemas.microsoft.com/office/drawing/2014/main" id="{8423436A-6690-48AD-84A9-5FB1C41902A0}"/>
              </a:ext>
            </a:extLst>
          </p:cNvPr>
          <p:cNvSpPr txBox="1">
            <a:spLocks/>
          </p:cNvSpPr>
          <p:nvPr/>
        </p:nvSpPr>
        <p:spPr>
          <a:xfrm>
            <a:off x="7488000" y="1620000"/>
            <a:ext cx="2160000" cy="4500000"/>
          </a:xfrm>
          <a:prstGeom prst="rect">
            <a:avLst/>
          </a:prstGeom>
        </p:spPr>
        <p:txBody>
          <a:bodyPr/>
          <a:lstStyle>
            <a:lvl1pPr marL="185738" indent="-185738" algn="l" defTabSz="742950" rtl="0" eaLnBrk="1" latinLnBrk="1" hangingPunct="1">
              <a:lnSpc>
                <a:spcPct val="90000"/>
              </a:lnSpc>
              <a:spcBef>
                <a:spcPts val="813"/>
              </a:spcBef>
              <a:buFont typeface="Arial" panose="020B0604020202020204" pitchFamily="34" charset="0"/>
              <a:buChar char="•"/>
              <a:defRPr sz="22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3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9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28688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6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00163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71638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3113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14588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86063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57538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44000" indent="-144000">
              <a:lnSpc>
                <a:spcPct val="120000"/>
              </a:lnSpc>
            </a:pPr>
            <a:r>
              <a:rPr lang="ko-KR" altLang="en-US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회원가입신청 </a:t>
            </a:r>
            <a:r>
              <a:rPr lang="en-US" altLang="ko-KR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&gt; </a:t>
            </a:r>
            <a:r>
              <a:rPr lang="ko-KR" altLang="en-US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개인정보 수집  및 이용동의 탭 화면</a:t>
            </a:r>
            <a:endParaRPr lang="en-US" altLang="ko-KR" sz="1300" spc="-50" dirty="0">
              <a:ln>
                <a:solidFill>
                  <a:srgbClr val="4472C4">
                    <a:alpha val="0"/>
                  </a:srgbClr>
                </a:solidFill>
              </a:ln>
              <a:solidFill>
                <a:schemeClr val="accent5">
                  <a:lumMod val="50000"/>
                </a:scheme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marL="228600" indent="-228600">
              <a:lnSpc>
                <a:spcPct val="120000"/>
              </a:lnSpc>
              <a:buFont typeface="+mj-ea"/>
              <a:buAutoNum type="circleNumDbPlain"/>
            </a:pPr>
            <a:r>
              <a:rPr lang="ko-KR" altLang="en-US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개인정보수집 및 이용동의 여부에 동의 후 다음 이동</a:t>
            </a:r>
            <a:endParaRPr kumimoji="0" lang="en-US" altLang="ko-KR" sz="1300" spc="-50" dirty="0">
              <a:ln>
                <a:solidFill>
                  <a:srgbClr val="4472C4">
                    <a:alpha val="0"/>
                  </a:srgbClr>
                </a:solidFill>
              </a:ln>
              <a:solidFill>
                <a:schemeClr val="accent5">
                  <a:lumMod val="50000"/>
                </a:scheme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CA6C2D31-15FE-6B65-58A2-294C0042F8F5}"/>
              </a:ext>
            </a:extLst>
          </p:cNvPr>
          <p:cNvSpPr/>
          <p:nvPr/>
        </p:nvSpPr>
        <p:spPr bwMode="auto">
          <a:xfrm>
            <a:off x="7541770" y="513974"/>
            <a:ext cx="2030400" cy="365218"/>
          </a:xfrm>
          <a:prstGeom prst="rect">
            <a:avLst/>
          </a:prstGeom>
          <a:noFill/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600" spc="-1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C1D32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회원가입</a:t>
            </a:r>
          </a:p>
        </p:txBody>
      </p:sp>
      <p:sp>
        <p:nvSpPr>
          <p:cNvPr id="4" name="Text Box 174">
            <a:extLst>
              <a:ext uri="{FF2B5EF4-FFF2-40B4-BE49-F238E27FC236}">
                <a16:creationId xmlns:a16="http://schemas.microsoft.com/office/drawing/2014/main" id="{5CF4D464-EF3B-37FC-8F07-3F11D2EE3F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6873" y="1054641"/>
            <a:ext cx="6519127" cy="276999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>
              <a:spcBef>
                <a:spcPct val="0"/>
              </a:spcBef>
              <a:buNone/>
              <a:defRPr sz="3000">
                <a:latin typeface="나눔고딕 ExtraBold" panose="020D0904000000000000" pitchFamily="50" charset="-127"/>
                <a:ea typeface="나눔고딕 ExtraBold" panose="020D0904000000000000" pitchFamily="50" charset="-127"/>
                <a:cs typeface="+mj-cs"/>
              </a:defRPr>
            </a:lvl1pPr>
          </a:lstStyle>
          <a:p>
            <a:pPr defTabSz="957474" fontAlgn="auto" latinLnBrk="0">
              <a:spcAft>
                <a:spcPts val="0"/>
              </a:spcAft>
              <a:tabLst>
                <a:tab pos="2514600" algn="l"/>
              </a:tabLst>
              <a:defRPr/>
            </a:pPr>
            <a:r>
              <a:rPr kumimoji="0" lang="ko-KR" altLang="en-US" sz="1800" spc="-38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회원가입 신청 탭 화면</a:t>
            </a:r>
            <a:r>
              <a:rPr lang="en-US" altLang="ko-KR" sz="1800" spc="-38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(</a:t>
            </a:r>
            <a:r>
              <a:rPr lang="ko-KR" altLang="en-US" sz="1800" spc="-38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개인정보수집 및 이용동의</a:t>
            </a:r>
            <a:r>
              <a:rPr lang="en-US" altLang="ko-KR" sz="1800" spc="-38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)</a:t>
            </a:r>
            <a:endParaRPr kumimoji="0" lang="ko-KR" altLang="en-US" sz="1800" spc="-5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rgbClr val="122164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0481DD0A-EF2D-F669-32C0-21A51A8D50E7}"/>
              </a:ext>
            </a:extLst>
          </p:cNvPr>
          <p:cNvSpPr/>
          <p:nvPr/>
        </p:nvSpPr>
        <p:spPr>
          <a:xfrm>
            <a:off x="6787058" y="5911200"/>
            <a:ext cx="534297" cy="406469"/>
          </a:xfrm>
          <a:prstGeom prst="rect">
            <a:avLst/>
          </a:prstGeom>
          <a:solidFill>
            <a:schemeClr val="accent6">
              <a:lumMod val="20000"/>
              <a:lumOff val="80000"/>
              <a:alpha val="14000"/>
            </a:schemeClr>
          </a:solidFill>
          <a:ln w="15875">
            <a:solidFill>
              <a:schemeClr val="tx1">
                <a:lumMod val="75000"/>
                <a:lumOff val="2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prstClr val="black">
                  <a:lumMod val="75000"/>
                  <a:lumOff val="25000"/>
                </a:prstClr>
              </a:buClr>
            </a:pPr>
            <a:endParaRPr lang="ko-KR" altLang="en-US" spc="-45" dirty="0">
              <a:ln w="9525">
                <a:solidFill>
                  <a:srgbClr val="C9E7F7">
                    <a:alpha val="0"/>
                  </a:srgbClr>
                </a:solidFill>
              </a:ln>
              <a:solidFill>
                <a:schemeClr val="bg1"/>
              </a:solidFill>
              <a:latin typeface="KoPub돋움체 Bold"/>
              <a:ea typeface="KoPub돋움체 Bold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4FC23662-4C2D-1BE9-71D0-7D5B6D7F1C22}"/>
              </a:ext>
            </a:extLst>
          </p:cNvPr>
          <p:cNvSpPr/>
          <p:nvPr/>
        </p:nvSpPr>
        <p:spPr>
          <a:xfrm>
            <a:off x="6333045" y="5439206"/>
            <a:ext cx="992048" cy="267812"/>
          </a:xfrm>
          <a:prstGeom prst="rect">
            <a:avLst/>
          </a:prstGeom>
          <a:solidFill>
            <a:schemeClr val="accent6">
              <a:lumMod val="20000"/>
              <a:lumOff val="80000"/>
              <a:alpha val="14000"/>
            </a:schemeClr>
          </a:solidFill>
          <a:ln w="15875">
            <a:solidFill>
              <a:schemeClr val="tx1">
                <a:lumMod val="75000"/>
                <a:lumOff val="2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prstClr val="black">
                  <a:lumMod val="75000"/>
                  <a:lumOff val="25000"/>
                </a:prstClr>
              </a:buClr>
            </a:pPr>
            <a:endParaRPr lang="ko-KR" altLang="en-US" spc="-45" dirty="0">
              <a:ln w="9525">
                <a:solidFill>
                  <a:srgbClr val="C9E7F7">
                    <a:alpha val="0"/>
                  </a:srgbClr>
                </a:solidFill>
              </a:ln>
              <a:solidFill>
                <a:schemeClr val="bg1"/>
              </a:solidFill>
              <a:latin typeface="KoPub돋움체 Bold"/>
              <a:ea typeface="KoPub돋움체 Bold"/>
            </a:endParaRPr>
          </a:p>
        </p:txBody>
      </p:sp>
      <p:sp>
        <p:nvSpPr>
          <p:cNvPr id="6" name="화살표: 오른쪽 5">
            <a:extLst>
              <a:ext uri="{FF2B5EF4-FFF2-40B4-BE49-F238E27FC236}">
                <a16:creationId xmlns:a16="http://schemas.microsoft.com/office/drawing/2014/main" id="{B980E680-7260-D693-A27B-07234FBD2E44}"/>
              </a:ext>
            </a:extLst>
          </p:cNvPr>
          <p:cNvSpPr/>
          <p:nvPr/>
        </p:nvSpPr>
        <p:spPr>
          <a:xfrm>
            <a:off x="4841635" y="5648465"/>
            <a:ext cx="1369410" cy="572584"/>
          </a:xfrm>
          <a:prstGeom prst="rightArrow">
            <a:avLst/>
          </a:prstGeom>
          <a:solidFill>
            <a:schemeClr val="accent1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b="1" spc="-6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8FA88149-E461-3DE3-D461-30498DE06524}"/>
              </a:ext>
            </a:extLst>
          </p:cNvPr>
          <p:cNvSpPr/>
          <p:nvPr/>
        </p:nvSpPr>
        <p:spPr>
          <a:xfrm>
            <a:off x="3167773" y="5570313"/>
            <a:ext cx="1491410" cy="728889"/>
          </a:xfrm>
          <a:prstGeom prst="rect">
            <a:avLst/>
          </a:prstGeom>
          <a:solidFill>
            <a:schemeClr val="accent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spc="-6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동의 여부 확인 후 다음 단계</a:t>
            </a:r>
          </a:p>
        </p:txBody>
      </p:sp>
      <p:sp>
        <p:nvSpPr>
          <p:cNvPr id="3" name="타원 2">
            <a:extLst>
              <a:ext uri="{FF2B5EF4-FFF2-40B4-BE49-F238E27FC236}">
                <a16:creationId xmlns:a16="http://schemas.microsoft.com/office/drawing/2014/main" id="{4F0A3500-98D5-C33B-95F5-B32CCF9C8629}"/>
              </a:ext>
            </a:extLst>
          </p:cNvPr>
          <p:cNvSpPr/>
          <p:nvPr/>
        </p:nvSpPr>
        <p:spPr>
          <a:xfrm>
            <a:off x="6595069" y="5769110"/>
            <a:ext cx="234000" cy="2340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>
              <a:buClr>
                <a:prstClr val="black">
                  <a:lumMod val="75000"/>
                  <a:lumOff val="25000"/>
                </a:prstClr>
              </a:buClr>
            </a:pPr>
            <a:r>
              <a:rPr lang="en-US" altLang="ko-KR" sz="1200" spc="-45" dirty="0">
                <a:ln w="9525">
                  <a:solidFill>
                    <a:srgbClr val="C9E7F7">
                      <a:alpha val="0"/>
                    </a:srgbClr>
                  </a:solidFill>
                </a:ln>
                <a:solidFill>
                  <a:schemeClr val="bg1"/>
                </a:solidFill>
                <a:latin typeface="KoPub돋움체 Bold"/>
                <a:ea typeface="KoPub돋움체 Bold"/>
              </a:rPr>
              <a:t>1</a:t>
            </a:r>
            <a:endParaRPr lang="ko-KR" altLang="en-US" sz="1200" spc="-45" dirty="0">
              <a:ln w="9525">
                <a:solidFill>
                  <a:srgbClr val="C9E7F7">
                    <a:alpha val="0"/>
                  </a:srgbClr>
                </a:solidFill>
              </a:ln>
              <a:solidFill>
                <a:schemeClr val="bg1"/>
              </a:solidFill>
              <a:latin typeface="KoPub돋움체 Bold"/>
              <a:ea typeface="KoPub돋움체 Bold"/>
            </a:endParaRPr>
          </a:p>
        </p:txBody>
      </p:sp>
    </p:spTree>
    <p:extLst>
      <p:ext uri="{BB962C8B-B14F-4D97-AF65-F5344CB8AC3E}">
        <p14:creationId xmlns:p14="http://schemas.microsoft.com/office/powerpoint/2010/main" val="950355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그림 9">
            <a:extLst>
              <a:ext uri="{FF2B5EF4-FFF2-40B4-BE49-F238E27FC236}">
                <a16:creationId xmlns:a16="http://schemas.microsoft.com/office/drawing/2014/main" id="{99907E25-4DDC-E67F-79BA-8EEDE953DF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167" y="1342786"/>
            <a:ext cx="4570324" cy="2657950"/>
          </a:xfrm>
          <a:prstGeom prst="rect">
            <a:avLst/>
          </a:prstGeom>
        </p:spPr>
      </p:pic>
      <p:sp>
        <p:nvSpPr>
          <p:cNvPr id="7" name="Text Box 91">
            <a:extLst>
              <a:ext uri="{FF2B5EF4-FFF2-40B4-BE49-F238E27FC236}">
                <a16:creationId xmlns:a16="http://schemas.microsoft.com/office/drawing/2014/main" id="{B1663E7F-B549-4628-9A35-2CF269A147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9804" y="374872"/>
            <a:ext cx="25968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defPPr>
              <a:defRPr lang="ko-KR"/>
            </a:defPPr>
            <a:lvl1pPr indent="0" latinLnBrk="0">
              <a:spcBef>
                <a:spcPct val="0"/>
              </a:spcBef>
              <a:buClr>
                <a:srgbClr val="0085CD"/>
              </a:buClr>
              <a:buSzPct val="120000"/>
              <a:defRPr kumimoji="0" sz="1400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KoPub돋움체 Medium" pitchFamily="18" charset="-127"/>
                <a:ea typeface="KoPub돋움체 Medium" pitchFamily="18" charset="-127"/>
                <a:cs typeface="Arial" charset="0"/>
              </a:defRPr>
            </a:lvl1pPr>
            <a:lvl2pPr marL="742950" indent="-28575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2pPr>
            <a:lvl3pPr marL="11430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3pPr>
            <a:lvl4pPr marL="16002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4pPr>
            <a:lvl5pPr marL="20574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9pPr>
          </a:lstStyle>
          <a:p>
            <a:r>
              <a:rPr lang="en-US" altLang="ko-KR" sz="3600" dirty="0">
                <a:ln>
                  <a:solidFill>
                    <a:srgbClr val="D1D1D1">
                      <a:alpha val="0"/>
                    </a:srgbClr>
                  </a:solidFill>
                </a:ln>
                <a:solidFill>
                  <a:srgbClr val="11467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4</a:t>
            </a:r>
          </a:p>
        </p:txBody>
      </p:sp>
      <p:sp>
        <p:nvSpPr>
          <p:cNvPr id="8" name="Text Box 91">
            <a:extLst>
              <a:ext uri="{FF2B5EF4-FFF2-40B4-BE49-F238E27FC236}">
                <a16:creationId xmlns:a16="http://schemas.microsoft.com/office/drawing/2014/main" id="{FE4675A9-5C05-472F-A16B-9D29EC7586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6734" y="467205"/>
            <a:ext cx="540216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defPPr>
              <a:defRPr lang="ko-KR"/>
            </a:defPPr>
            <a:lvl1pPr indent="0" latinLnBrk="0">
              <a:spcBef>
                <a:spcPct val="0"/>
              </a:spcBef>
              <a:buClr>
                <a:srgbClr val="0085CD"/>
              </a:buClr>
              <a:buSzPct val="120000"/>
              <a:defRPr kumimoji="0" sz="1400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KoPub돋움체 Medium" pitchFamily="18" charset="-127"/>
                <a:ea typeface="KoPub돋움체 Medium" pitchFamily="18" charset="-127"/>
                <a:cs typeface="Arial" charset="0"/>
              </a:defRPr>
            </a:lvl1pPr>
            <a:lvl2pPr marL="742950" indent="-28575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2pPr>
            <a:lvl3pPr marL="11430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3pPr>
            <a:lvl4pPr marL="16002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4pPr>
            <a:lvl5pPr marL="20574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9pPr>
          </a:lstStyle>
          <a:p>
            <a:r>
              <a:rPr lang="ko-KR" altLang="en-US" sz="2400" dirty="0">
                <a:ln>
                  <a:solidFill>
                    <a:srgbClr val="D1D1D1">
                      <a:alpha val="0"/>
                    </a:srgbClr>
                  </a:solidFill>
                </a:ln>
                <a:solidFill>
                  <a:srgbClr val="00206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회원가입 신청</a:t>
            </a:r>
            <a:r>
              <a:rPr lang="en-US" altLang="ko-KR" sz="2400" dirty="0">
                <a:ln>
                  <a:solidFill>
                    <a:srgbClr val="D1D1D1">
                      <a:alpha val="0"/>
                    </a:srgbClr>
                  </a:solidFill>
                </a:ln>
                <a:solidFill>
                  <a:srgbClr val="00206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-</a:t>
            </a:r>
            <a:r>
              <a:rPr lang="ko-KR" altLang="en-US" sz="2400" dirty="0">
                <a:ln>
                  <a:solidFill>
                    <a:srgbClr val="D1D1D1">
                      <a:alpha val="0"/>
                    </a:srgbClr>
                  </a:solidFill>
                </a:ln>
                <a:solidFill>
                  <a:srgbClr val="00206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기업관리자</a:t>
            </a:r>
          </a:p>
        </p:txBody>
      </p:sp>
      <p:grpSp>
        <p:nvGrpSpPr>
          <p:cNvPr id="41" name="그룹 40">
            <a:extLst>
              <a:ext uri="{FF2B5EF4-FFF2-40B4-BE49-F238E27FC236}">
                <a16:creationId xmlns:a16="http://schemas.microsoft.com/office/drawing/2014/main" id="{7EE7CE87-3741-42C5-90CD-94AAA2FF16A9}"/>
              </a:ext>
            </a:extLst>
          </p:cNvPr>
          <p:cNvGrpSpPr/>
          <p:nvPr/>
        </p:nvGrpSpPr>
        <p:grpSpPr>
          <a:xfrm>
            <a:off x="547353" y="1103940"/>
            <a:ext cx="172137" cy="169672"/>
            <a:chOff x="9531362" y="4266989"/>
            <a:chExt cx="731150" cy="720674"/>
          </a:xfrm>
        </p:grpSpPr>
        <p:sp>
          <p:nvSpPr>
            <p:cNvPr id="42" name="Freeform 34">
              <a:extLst>
                <a:ext uri="{FF2B5EF4-FFF2-40B4-BE49-F238E27FC236}">
                  <a16:creationId xmlns:a16="http://schemas.microsoft.com/office/drawing/2014/main" id="{3ED906AA-7A09-439A-994B-D886A2DF0EB6}"/>
                </a:ext>
              </a:extLst>
            </p:cNvPr>
            <p:cNvSpPr>
              <a:spLocks/>
            </p:cNvSpPr>
            <p:nvPr/>
          </p:nvSpPr>
          <p:spPr bwMode="auto">
            <a:xfrm>
              <a:off x="9531362" y="4266989"/>
              <a:ext cx="698971" cy="720674"/>
            </a:xfrm>
            <a:custGeom>
              <a:avLst/>
              <a:gdLst>
                <a:gd name="T0" fmla="*/ 308 w 350"/>
                <a:gd name="T1" fmla="*/ 144 h 361"/>
                <a:gd name="T2" fmla="*/ 328 w 350"/>
                <a:gd name="T3" fmla="*/ 121 h 361"/>
                <a:gd name="T4" fmla="*/ 350 w 350"/>
                <a:gd name="T5" fmla="*/ 130 h 361"/>
                <a:gd name="T6" fmla="*/ 350 w 350"/>
                <a:gd name="T7" fmla="*/ 336 h 361"/>
                <a:gd name="T8" fmla="*/ 326 w 350"/>
                <a:gd name="T9" fmla="*/ 361 h 361"/>
                <a:gd name="T10" fmla="*/ 24 w 350"/>
                <a:gd name="T11" fmla="*/ 361 h 361"/>
                <a:gd name="T12" fmla="*/ 0 w 350"/>
                <a:gd name="T13" fmla="*/ 336 h 361"/>
                <a:gd name="T14" fmla="*/ 0 w 350"/>
                <a:gd name="T15" fmla="*/ 25 h 361"/>
                <a:gd name="T16" fmla="*/ 24 w 350"/>
                <a:gd name="T17" fmla="*/ 0 h 361"/>
                <a:gd name="T18" fmla="*/ 269 w 350"/>
                <a:gd name="T19" fmla="*/ 0 h 361"/>
                <a:gd name="T20" fmla="*/ 278 w 350"/>
                <a:gd name="T21" fmla="*/ 22 h 361"/>
                <a:gd name="T22" fmla="*/ 261 w 350"/>
                <a:gd name="T23" fmla="*/ 41 h 361"/>
                <a:gd name="T24" fmla="*/ 244 w 350"/>
                <a:gd name="T25" fmla="*/ 49 h 361"/>
                <a:gd name="T26" fmla="*/ 60 w 350"/>
                <a:gd name="T27" fmla="*/ 49 h 361"/>
                <a:gd name="T28" fmla="*/ 48 w 350"/>
                <a:gd name="T29" fmla="*/ 61 h 361"/>
                <a:gd name="T30" fmla="*/ 48 w 350"/>
                <a:gd name="T31" fmla="*/ 299 h 361"/>
                <a:gd name="T32" fmla="*/ 60 w 350"/>
                <a:gd name="T33" fmla="*/ 312 h 361"/>
                <a:gd name="T34" fmla="*/ 290 w 350"/>
                <a:gd name="T35" fmla="*/ 312 h 361"/>
                <a:gd name="T36" fmla="*/ 302 w 350"/>
                <a:gd name="T37" fmla="*/ 299 h 361"/>
                <a:gd name="T38" fmla="*/ 302 w 350"/>
                <a:gd name="T39" fmla="*/ 160 h 361"/>
                <a:gd name="T40" fmla="*/ 308 w 350"/>
                <a:gd name="T41" fmla="*/ 144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50" h="361">
                  <a:moveTo>
                    <a:pt x="308" y="144"/>
                  </a:moveTo>
                  <a:cubicBezTo>
                    <a:pt x="328" y="121"/>
                    <a:pt x="328" y="121"/>
                    <a:pt x="328" y="121"/>
                  </a:cubicBezTo>
                  <a:cubicBezTo>
                    <a:pt x="336" y="112"/>
                    <a:pt x="350" y="118"/>
                    <a:pt x="350" y="130"/>
                  </a:cubicBezTo>
                  <a:cubicBezTo>
                    <a:pt x="350" y="336"/>
                    <a:pt x="350" y="336"/>
                    <a:pt x="350" y="336"/>
                  </a:cubicBezTo>
                  <a:cubicBezTo>
                    <a:pt x="350" y="350"/>
                    <a:pt x="339" y="361"/>
                    <a:pt x="326" y="361"/>
                  </a:cubicBezTo>
                  <a:cubicBezTo>
                    <a:pt x="24" y="361"/>
                    <a:pt x="24" y="361"/>
                    <a:pt x="24" y="361"/>
                  </a:cubicBezTo>
                  <a:cubicBezTo>
                    <a:pt x="11" y="361"/>
                    <a:pt x="0" y="350"/>
                    <a:pt x="0" y="336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11"/>
                    <a:pt x="11" y="0"/>
                    <a:pt x="24" y="0"/>
                  </a:cubicBezTo>
                  <a:cubicBezTo>
                    <a:pt x="269" y="0"/>
                    <a:pt x="269" y="0"/>
                    <a:pt x="269" y="0"/>
                  </a:cubicBezTo>
                  <a:cubicBezTo>
                    <a:pt x="280" y="0"/>
                    <a:pt x="286" y="13"/>
                    <a:pt x="278" y="22"/>
                  </a:cubicBezTo>
                  <a:cubicBezTo>
                    <a:pt x="261" y="41"/>
                    <a:pt x="261" y="41"/>
                    <a:pt x="261" y="41"/>
                  </a:cubicBezTo>
                  <a:cubicBezTo>
                    <a:pt x="257" y="46"/>
                    <a:pt x="250" y="49"/>
                    <a:pt x="244" y="49"/>
                  </a:cubicBezTo>
                  <a:cubicBezTo>
                    <a:pt x="60" y="49"/>
                    <a:pt x="60" y="49"/>
                    <a:pt x="60" y="49"/>
                  </a:cubicBezTo>
                  <a:cubicBezTo>
                    <a:pt x="53" y="49"/>
                    <a:pt x="48" y="55"/>
                    <a:pt x="48" y="61"/>
                  </a:cubicBezTo>
                  <a:cubicBezTo>
                    <a:pt x="48" y="299"/>
                    <a:pt x="48" y="299"/>
                    <a:pt x="48" y="299"/>
                  </a:cubicBezTo>
                  <a:cubicBezTo>
                    <a:pt x="48" y="306"/>
                    <a:pt x="53" y="312"/>
                    <a:pt x="60" y="312"/>
                  </a:cubicBezTo>
                  <a:cubicBezTo>
                    <a:pt x="290" y="312"/>
                    <a:pt x="290" y="312"/>
                    <a:pt x="290" y="312"/>
                  </a:cubicBezTo>
                  <a:cubicBezTo>
                    <a:pt x="297" y="312"/>
                    <a:pt x="302" y="306"/>
                    <a:pt x="302" y="299"/>
                  </a:cubicBezTo>
                  <a:cubicBezTo>
                    <a:pt x="302" y="160"/>
                    <a:pt x="302" y="160"/>
                    <a:pt x="302" y="160"/>
                  </a:cubicBezTo>
                  <a:cubicBezTo>
                    <a:pt x="302" y="154"/>
                    <a:pt x="304" y="149"/>
                    <a:pt x="308" y="144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2953" tIns="41476" rIns="82953" bIns="41476" numCol="1" anchor="t" anchorCtr="0" compatLnSpc="1">
              <a:prstTxWarp prst="textNoShape">
                <a:avLst/>
              </a:prstTxWarp>
            </a:bodyPr>
            <a:lstStyle/>
            <a:p>
              <a:pPr defTabSz="414772" latinLnBrk="0">
                <a:defRPr/>
              </a:pPr>
              <a:endParaRPr lang="ko-KR" altLang="en-US" sz="1633" ker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ea typeface="KoPub돋움체 Medium" panose="020B0600000101010101" pitchFamily="50" charset="-127"/>
              </a:endParaRPr>
            </a:p>
          </p:txBody>
        </p:sp>
        <p:sp>
          <p:nvSpPr>
            <p:cNvPr id="43" name="Freeform 35">
              <a:extLst>
                <a:ext uri="{FF2B5EF4-FFF2-40B4-BE49-F238E27FC236}">
                  <a16:creationId xmlns:a16="http://schemas.microsoft.com/office/drawing/2014/main" id="{D15E0C64-6283-4B94-9145-5DBA6538A08F}"/>
                </a:ext>
              </a:extLst>
            </p:cNvPr>
            <p:cNvSpPr>
              <a:spLocks/>
            </p:cNvSpPr>
            <p:nvPr/>
          </p:nvSpPr>
          <p:spPr bwMode="auto">
            <a:xfrm>
              <a:off x="9672802" y="4274473"/>
              <a:ext cx="589710" cy="521609"/>
            </a:xfrm>
            <a:custGeom>
              <a:avLst/>
              <a:gdLst>
                <a:gd name="T0" fmla="*/ 114 w 295"/>
                <a:gd name="T1" fmla="*/ 249 h 261"/>
                <a:gd name="T2" fmla="*/ 287 w 295"/>
                <a:gd name="T3" fmla="*/ 50 h 261"/>
                <a:gd name="T4" fmla="*/ 286 w 295"/>
                <a:gd name="T5" fmla="*/ 21 h 261"/>
                <a:gd name="T6" fmla="*/ 271 w 295"/>
                <a:gd name="T7" fmla="*/ 8 h 261"/>
                <a:gd name="T8" fmla="*/ 244 w 295"/>
                <a:gd name="T9" fmla="*/ 9 h 261"/>
                <a:gd name="T10" fmla="*/ 99 w 295"/>
                <a:gd name="T11" fmla="*/ 175 h 261"/>
                <a:gd name="T12" fmla="*/ 81 w 295"/>
                <a:gd name="T13" fmla="*/ 176 h 261"/>
                <a:gd name="T14" fmla="*/ 48 w 295"/>
                <a:gd name="T15" fmla="*/ 147 h 261"/>
                <a:gd name="T16" fmla="*/ 20 w 295"/>
                <a:gd name="T17" fmla="*/ 149 h 261"/>
                <a:gd name="T18" fmla="*/ 7 w 295"/>
                <a:gd name="T19" fmla="*/ 165 h 261"/>
                <a:gd name="T20" fmla="*/ 10 w 295"/>
                <a:gd name="T21" fmla="*/ 193 h 261"/>
                <a:gd name="T22" fmla="*/ 76 w 295"/>
                <a:gd name="T23" fmla="*/ 251 h 261"/>
                <a:gd name="T24" fmla="*/ 114 w 295"/>
                <a:gd name="T25" fmla="*/ 249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5" h="261">
                  <a:moveTo>
                    <a:pt x="114" y="249"/>
                  </a:moveTo>
                  <a:cubicBezTo>
                    <a:pt x="287" y="50"/>
                    <a:pt x="287" y="50"/>
                    <a:pt x="287" y="50"/>
                  </a:cubicBezTo>
                  <a:cubicBezTo>
                    <a:pt x="295" y="41"/>
                    <a:pt x="294" y="29"/>
                    <a:pt x="286" y="21"/>
                  </a:cubicBezTo>
                  <a:cubicBezTo>
                    <a:pt x="271" y="8"/>
                    <a:pt x="271" y="8"/>
                    <a:pt x="271" y="8"/>
                  </a:cubicBezTo>
                  <a:cubicBezTo>
                    <a:pt x="263" y="0"/>
                    <a:pt x="251" y="1"/>
                    <a:pt x="244" y="9"/>
                  </a:cubicBezTo>
                  <a:cubicBezTo>
                    <a:pt x="99" y="175"/>
                    <a:pt x="99" y="175"/>
                    <a:pt x="99" y="175"/>
                  </a:cubicBezTo>
                  <a:cubicBezTo>
                    <a:pt x="94" y="180"/>
                    <a:pt x="86" y="181"/>
                    <a:pt x="81" y="176"/>
                  </a:cubicBezTo>
                  <a:cubicBezTo>
                    <a:pt x="48" y="147"/>
                    <a:pt x="48" y="147"/>
                    <a:pt x="48" y="147"/>
                  </a:cubicBezTo>
                  <a:cubicBezTo>
                    <a:pt x="40" y="140"/>
                    <a:pt x="27" y="141"/>
                    <a:pt x="20" y="149"/>
                  </a:cubicBezTo>
                  <a:cubicBezTo>
                    <a:pt x="7" y="165"/>
                    <a:pt x="7" y="165"/>
                    <a:pt x="7" y="165"/>
                  </a:cubicBezTo>
                  <a:cubicBezTo>
                    <a:pt x="0" y="173"/>
                    <a:pt x="1" y="186"/>
                    <a:pt x="10" y="193"/>
                  </a:cubicBezTo>
                  <a:cubicBezTo>
                    <a:pt x="76" y="251"/>
                    <a:pt x="76" y="251"/>
                    <a:pt x="76" y="251"/>
                  </a:cubicBezTo>
                  <a:cubicBezTo>
                    <a:pt x="87" y="261"/>
                    <a:pt x="104" y="260"/>
                    <a:pt x="114" y="249"/>
                  </a:cubicBezTo>
                  <a:close/>
                </a:path>
              </a:pathLst>
            </a:custGeom>
            <a:solidFill>
              <a:srgbClr val="122164"/>
            </a:solidFill>
            <a:ln>
              <a:noFill/>
            </a:ln>
          </p:spPr>
          <p:txBody>
            <a:bodyPr vert="horz" wrap="square" lIns="82953" tIns="41476" rIns="82953" bIns="41476" numCol="1" anchor="t" anchorCtr="0" compatLnSpc="1">
              <a:prstTxWarp prst="textNoShape">
                <a:avLst/>
              </a:prstTxWarp>
            </a:bodyPr>
            <a:lstStyle/>
            <a:p>
              <a:pPr defTabSz="414772" latinLnBrk="0">
                <a:defRPr/>
              </a:pPr>
              <a:endParaRPr lang="ko-KR" altLang="en-US" sz="1633" ker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ea typeface="KoPub돋움체 Medium" panose="020B0600000101010101" pitchFamily="50" charset="-127"/>
              </a:endParaRPr>
            </a:p>
          </p:txBody>
        </p:sp>
      </p:grpSp>
      <p:sp>
        <p:nvSpPr>
          <p:cNvPr id="20" name="텍스트 개체 틀 1">
            <a:extLst>
              <a:ext uri="{FF2B5EF4-FFF2-40B4-BE49-F238E27FC236}">
                <a16:creationId xmlns:a16="http://schemas.microsoft.com/office/drawing/2014/main" id="{8423436A-6690-48AD-84A9-5FB1C41902A0}"/>
              </a:ext>
            </a:extLst>
          </p:cNvPr>
          <p:cNvSpPr txBox="1">
            <a:spLocks/>
          </p:cNvSpPr>
          <p:nvPr/>
        </p:nvSpPr>
        <p:spPr>
          <a:xfrm>
            <a:off x="7468264" y="1585618"/>
            <a:ext cx="2271729" cy="4758407"/>
          </a:xfrm>
          <a:prstGeom prst="rect">
            <a:avLst/>
          </a:prstGeom>
        </p:spPr>
        <p:txBody>
          <a:bodyPr/>
          <a:lstStyle>
            <a:lvl1pPr marL="185738" indent="-185738" algn="l" defTabSz="742950" rtl="0" eaLnBrk="1" latinLnBrk="1" hangingPunct="1">
              <a:lnSpc>
                <a:spcPct val="90000"/>
              </a:lnSpc>
              <a:spcBef>
                <a:spcPts val="813"/>
              </a:spcBef>
              <a:buFont typeface="Arial" panose="020B0604020202020204" pitchFamily="34" charset="0"/>
              <a:buChar char="•"/>
              <a:defRPr sz="22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3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9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28688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6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00163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71638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3113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14588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86063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57538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ko-KR" altLang="en-US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회원가입신청 </a:t>
            </a:r>
            <a:r>
              <a:rPr lang="en-US" altLang="ko-KR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&gt; </a:t>
            </a:r>
            <a:r>
              <a:rPr lang="ko-KR" altLang="en-US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회원가입신청 탭 화면</a:t>
            </a:r>
            <a:endParaRPr lang="en-US" altLang="ko-KR" sz="1300" spc="-50" dirty="0">
              <a:ln>
                <a:solidFill>
                  <a:srgbClr val="4472C4">
                    <a:alpha val="0"/>
                  </a:srgbClr>
                </a:solidFill>
              </a:ln>
              <a:solidFill>
                <a:srgbClr val="122164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altLang="ko-KR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FF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※ </a:t>
            </a:r>
            <a:r>
              <a:rPr kumimoji="0" lang="ko-KR" altLang="en-US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FF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기업관리자는 각 사업장당 </a:t>
            </a:r>
            <a:br>
              <a:rPr lang="en-US" altLang="ko-KR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FF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</a:br>
            <a:r>
              <a:rPr lang="en-US" altLang="ko-KR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FF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    1</a:t>
            </a:r>
            <a:r>
              <a:rPr lang="ko-KR" altLang="en-US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FF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명만 </a:t>
            </a:r>
            <a:r>
              <a:rPr kumimoji="0" lang="ko-KR" altLang="en-US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FF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회원 가입 가능하며</a:t>
            </a:r>
            <a:br>
              <a:rPr kumimoji="0" lang="en-US" altLang="ko-KR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FF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</a:br>
            <a:r>
              <a:rPr kumimoji="0" lang="en-US" altLang="ko-KR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FF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    </a:t>
            </a:r>
            <a:r>
              <a:rPr kumimoji="0" lang="ko-KR" altLang="en-US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FF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최초가입자는 기업관리자 선택</a:t>
            </a:r>
            <a:endParaRPr lang="en-US" altLang="ko-KR" sz="1200" spc="-50" dirty="0">
              <a:ln>
                <a:solidFill>
                  <a:srgbClr val="4472C4">
                    <a:alpha val="0"/>
                  </a:srgbClr>
                </a:solidFill>
              </a:ln>
              <a:solidFill>
                <a:schemeClr val="tx1">
                  <a:lumMod val="50000"/>
                  <a:lumOff val="50000"/>
                </a:scheme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marL="228600" indent="-228600">
              <a:lnSpc>
                <a:spcPct val="100000"/>
              </a:lnSpc>
              <a:buFont typeface="+mj-ea"/>
              <a:buAutoNum type="circleNumDbPlain"/>
            </a:pPr>
            <a:r>
              <a:rPr lang="ko-KR" altLang="en-US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업무구분 </a:t>
            </a:r>
            <a:r>
              <a:rPr lang="en-US" altLang="ko-KR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: </a:t>
            </a:r>
            <a:r>
              <a:rPr lang="ko-KR" altLang="en-US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기업관리자 선택</a:t>
            </a:r>
            <a:endParaRPr lang="en-US" altLang="ko-KR" sz="1300" spc="-50" dirty="0">
              <a:ln>
                <a:solidFill>
                  <a:srgbClr val="4472C4">
                    <a:alpha val="0"/>
                  </a:srgbClr>
                </a:solidFill>
              </a:ln>
              <a:solidFill>
                <a:schemeClr val="accent5">
                  <a:lumMod val="50000"/>
                </a:scheme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marL="228600" indent="-228600">
              <a:lnSpc>
                <a:spcPct val="100000"/>
              </a:lnSpc>
              <a:buFont typeface="+mj-ea"/>
              <a:buAutoNum type="circleNumDbPlain"/>
            </a:pPr>
            <a:r>
              <a:rPr lang="ko-KR" altLang="en-US" sz="1300" b="1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사업자 등록번호 입력 </a:t>
            </a:r>
            <a:endParaRPr lang="en-US" altLang="ko-KR" sz="1300" b="1" spc="-50" dirty="0">
              <a:ln>
                <a:solidFill>
                  <a:srgbClr val="4472C4">
                    <a:alpha val="0"/>
                  </a:srgbClr>
                </a:solidFill>
              </a:ln>
              <a:solidFill>
                <a:schemeClr val="accent5">
                  <a:lumMod val="50000"/>
                </a:scheme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marL="228600" indent="-228600">
              <a:lnSpc>
                <a:spcPct val="100000"/>
              </a:lnSpc>
              <a:buFont typeface="+mj-ea"/>
              <a:buAutoNum type="circleNumDbPlain"/>
            </a:pPr>
            <a:r>
              <a:rPr lang="ko-KR" altLang="en-US" sz="1300" b="1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휴대전화번호 본인인증 진행</a:t>
            </a:r>
            <a:endParaRPr lang="en-US" altLang="ko-KR" sz="1300" b="1" spc="-50" dirty="0">
              <a:ln>
                <a:solidFill>
                  <a:srgbClr val="4472C4">
                    <a:alpha val="0"/>
                  </a:srgbClr>
                </a:solidFill>
              </a:ln>
              <a:solidFill>
                <a:schemeClr val="accent5">
                  <a:lumMod val="50000"/>
                </a:scheme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marL="228600" indent="-228600">
              <a:lnSpc>
                <a:spcPct val="100000"/>
              </a:lnSpc>
              <a:buFont typeface="+mj-ea"/>
              <a:buAutoNum type="circleNumDbPlain"/>
            </a:pPr>
            <a:r>
              <a:rPr lang="ko-KR" altLang="en-US" sz="1300" b="1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회원가입 신청 완료</a:t>
            </a:r>
            <a:endParaRPr lang="en-US" altLang="ko-KR" sz="1300" b="1" spc="-50" dirty="0">
              <a:ln>
                <a:solidFill>
                  <a:srgbClr val="4472C4">
                    <a:alpha val="0"/>
                  </a:srgbClr>
                </a:solidFill>
              </a:ln>
              <a:solidFill>
                <a:schemeClr val="accent5">
                  <a:lumMod val="50000"/>
                </a:scheme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ko-KR" altLang="en-US" sz="1300" b="1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기업관리자의 경우</a:t>
            </a:r>
            <a:r>
              <a:rPr lang="en-US" altLang="ko-KR" sz="1300" b="1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, </a:t>
            </a:r>
            <a:r>
              <a:rPr lang="ko-KR" altLang="en-US" sz="1300" b="1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FF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사업자용 공동인증서 인증</a:t>
            </a:r>
            <a:r>
              <a:rPr lang="ko-KR" altLang="en-US" sz="1300" b="1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</a:t>
            </a:r>
            <a:r>
              <a:rPr lang="ko-KR" altLang="en-US" sz="1300" b="1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필수</a:t>
            </a:r>
            <a:endParaRPr lang="en-US" altLang="ko-KR" sz="1300" b="1" spc="-50" dirty="0">
              <a:ln>
                <a:solidFill>
                  <a:srgbClr val="4472C4">
                    <a:alpha val="0"/>
                  </a:srgbClr>
                </a:solidFill>
              </a:ln>
              <a:solidFill>
                <a:schemeClr val="accent5">
                  <a:lumMod val="50000"/>
                </a:scheme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marL="0" indent="0">
              <a:lnSpc>
                <a:spcPct val="120000"/>
              </a:lnSpc>
              <a:spcAft>
                <a:spcPts val="600"/>
              </a:spcAft>
              <a:buNone/>
            </a:pPr>
            <a:r>
              <a:rPr lang="en-US" altLang="ko-KR" sz="11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※ </a:t>
            </a:r>
            <a:r>
              <a:rPr lang="ko-KR" altLang="en-US" sz="11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사용 가능한 사업자용 공동인증서</a:t>
            </a:r>
            <a:br>
              <a:rPr lang="en-US" altLang="ko-KR" sz="11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</a:br>
            <a:r>
              <a:rPr lang="en-US" altLang="ko-KR" sz="11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 - </a:t>
            </a:r>
            <a:r>
              <a:rPr lang="ko-KR" altLang="en-US" sz="11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은행</a:t>
            </a:r>
            <a:r>
              <a:rPr lang="en-US" altLang="ko-KR" sz="11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/</a:t>
            </a:r>
            <a:r>
              <a:rPr lang="ko-KR" altLang="en-US" sz="11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카드</a:t>
            </a:r>
            <a:r>
              <a:rPr lang="en-US" altLang="ko-KR" sz="11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/</a:t>
            </a:r>
            <a:r>
              <a:rPr lang="ko-KR" altLang="en-US" sz="11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보험용 공동인증서</a:t>
            </a:r>
            <a:br>
              <a:rPr lang="en-US" altLang="ko-KR" sz="11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</a:br>
            <a:r>
              <a:rPr lang="en-US" altLang="ko-KR" sz="11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 - </a:t>
            </a:r>
            <a:r>
              <a:rPr lang="ko-KR" altLang="en-US" sz="11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기업범용 공동인증서</a:t>
            </a:r>
            <a:br>
              <a:rPr lang="en-US" altLang="ko-KR" sz="11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</a:br>
            <a:r>
              <a:rPr lang="en-US" altLang="ko-KR" sz="11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 - </a:t>
            </a:r>
            <a:r>
              <a:rPr lang="ko-KR" altLang="en-US" sz="11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전자세금용 공동인증서</a:t>
            </a:r>
            <a:endParaRPr lang="en-US" altLang="ko-KR" sz="1100" b="1" spc="-50" dirty="0">
              <a:ln>
                <a:solidFill>
                  <a:srgbClr val="4472C4">
                    <a:alpha val="0"/>
                  </a:srgbClr>
                </a:solidFill>
              </a:ln>
              <a:solidFill>
                <a:schemeClr val="accent6">
                  <a:lumMod val="50000"/>
                </a:scheme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marL="228600" indent="-228600">
              <a:lnSpc>
                <a:spcPct val="120000"/>
              </a:lnSpc>
              <a:buFont typeface="+mj-ea"/>
              <a:buAutoNum type="circleNumDbPlain"/>
            </a:pPr>
            <a:endParaRPr lang="en-US" altLang="ko-KR" sz="1300" b="1" spc="-50" dirty="0">
              <a:ln>
                <a:solidFill>
                  <a:srgbClr val="4472C4">
                    <a:alpha val="0"/>
                  </a:srgbClr>
                </a:solidFill>
              </a:ln>
              <a:solidFill>
                <a:schemeClr val="accent5">
                  <a:lumMod val="50000"/>
                </a:scheme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CA6C2D31-15FE-6B65-58A2-294C0042F8F5}"/>
              </a:ext>
            </a:extLst>
          </p:cNvPr>
          <p:cNvSpPr/>
          <p:nvPr/>
        </p:nvSpPr>
        <p:spPr bwMode="auto">
          <a:xfrm>
            <a:off x="7541770" y="513974"/>
            <a:ext cx="2030400" cy="365218"/>
          </a:xfrm>
          <a:prstGeom prst="rect">
            <a:avLst/>
          </a:prstGeom>
          <a:noFill/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600" spc="-1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C1D32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회원가입</a:t>
            </a:r>
          </a:p>
        </p:txBody>
      </p:sp>
      <p:sp>
        <p:nvSpPr>
          <p:cNvPr id="4" name="Text Box 174">
            <a:extLst>
              <a:ext uri="{FF2B5EF4-FFF2-40B4-BE49-F238E27FC236}">
                <a16:creationId xmlns:a16="http://schemas.microsoft.com/office/drawing/2014/main" id="{5CF4D464-EF3B-37FC-8F07-3F11D2EE3F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6873" y="1054641"/>
            <a:ext cx="6519127" cy="276999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>
              <a:spcBef>
                <a:spcPct val="0"/>
              </a:spcBef>
              <a:buNone/>
              <a:defRPr sz="3000">
                <a:latin typeface="나눔고딕 ExtraBold" panose="020D0904000000000000" pitchFamily="50" charset="-127"/>
                <a:ea typeface="나눔고딕 ExtraBold" panose="020D0904000000000000" pitchFamily="50" charset="-127"/>
                <a:cs typeface="+mj-cs"/>
              </a:defRPr>
            </a:lvl1pPr>
          </a:lstStyle>
          <a:p>
            <a:pPr defTabSz="957474" fontAlgn="auto" latinLnBrk="0">
              <a:spcAft>
                <a:spcPts val="0"/>
              </a:spcAft>
              <a:tabLst>
                <a:tab pos="2514600" algn="l"/>
              </a:tabLst>
              <a:defRPr/>
            </a:pPr>
            <a:r>
              <a:rPr kumimoji="0" lang="ko-KR" altLang="en-US" sz="1800" spc="-38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회원가입 신청 탭 화면</a:t>
            </a:r>
            <a:r>
              <a:rPr lang="en-US" altLang="ko-KR" sz="1800" spc="-38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(</a:t>
            </a:r>
            <a:r>
              <a:rPr lang="ko-KR" altLang="en-US" sz="1800" spc="-38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기업관리자</a:t>
            </a:r>
            <a:r>
              <a:rPr lang="en-US" altLang="ko-KR" sz="1800" spc="-38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)</a:t>
            </a:r>
            <a:endParaRPr kumimoji="0" lang="ko-KR" altLang="en-US" sz="1800" spc="-5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rgbClr val="122164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16416465-504D-2D07-BCE0-6727E6FDE84D}"/>
              </a:ext>
            </a:extLst>
          </p:cNvPr>
          <p:cNvGrpSpPr/>
          <p:nvPr/>
        </p:nvGrpSpPr>
        <p:grpSpPr>
          <a:xfrm>
            <a:off x="278639" y="3515102"/>
            <a:ext cx="4552142" cy="3308071"/>
            <a:chOff x="251203" y="3394165"/>
            <a:chExt cx="4552142" cy="3423346"/>
          </a:xfrm>
        </p:grpSpPr>
        <p:pic>
          <p:nvPicPr>
            <p:cNvPr id="17" name="그림 16">
              <a:extLst>
                <a:ext uri="{FF2B5EF4-FFF2-40B4-BE49-F238E27FC236}">
                  <a16:creationId xmlns:a16="http://schemas.microsoft.com/office/drawing/2014/main" id="{85E31517-A72B-B740-0954-5DC3F698E68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203" y="3945126"/>
              <a:ext cx="4552142" cy="2872385"/>
            </a:xfrm>
            <a:prstGeom prst="rect">
              <a:avLst/>
            </a:prstGeom>
          </p:spPr>
        </p:pic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4FC23662-4C2D-1BE9-71D0-7D5B6D7F1C22}"/>
                </a:ext>
              </a:extLst>
            </p:cNvPr>
            <p:cNvSpPr/>
            <p:nvPr/>
          </p:nvSpPr>
          <p:spPr>
            <a:xfrm>
              <a:off x="291440" y="3394165"/>
              <a:ext cx="2905584" cy="470382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14000"/>
              </a:schemeClr>
            </a:solidFill>
            <a:ln w="15875">
              <a:solidFill>
                <a:schemeClr val="tx1">
                  <a:lumMod val="75000"/>
                  <a:lumOff val="2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prstClr val="black">
                    <a:lumMod val="75000"/>
                    <a:lumOff val="25000"/>
                  </a:prstClr>
                </a:buClr>
              </a:pPr>
              <a:endParaRPr lang="ko-KR" altLang="en-US" spc="-45" dirty="0">
                <a:ln w="9525">
                  <a:solidFill>
                    <a:srgbClr val="C9E7F7">
                      <a:alpha val="0"/>
                    </a:srgbClr>
                  </a:solidFill>
                </a:ln>
                <a:solidFill>
                  <a:schemeClr val="bg1"/>
                </a:solidFill>
                <a:latin typeface="KoPub돋움체 Bold"/>
                <a:ea typeface="KoPub돋움체 Bold"/>
              </a:endParaRPr>
            </a:p>
          </p:txBody>
        </p:sp>
      </p:grp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0481DD0A-EF2D-F669-32C0-21A51A8D50E7}"/>
              </a:ext>
            </a:extLst>
          </p:cNvPr>
          <p:cNvSpPr/>
          <p:nvPr/>
        </p:nvSpPr>
        <p:spPr>
          <a:xfrm>
            <a:off x="318875" y="4240429"/>
            <a:ext cx="2896875" cy="244044"/>
          </a:xfrm>
          <a:prstGeom prst="rect">
            <a:avLst/>
          </a:prstGeom>
          <a:solidFill>
            <a:schemeClr val="accent6">
              <a:lumMod val="20000"/>
              <a:lumOff val="80000"/>
              <a:alpha val="14000"/>
            </a:schemeClr>
          </a:solidFill>
          <a:ln w="15875">
            <a:solidFill>
              <a:schemeClr val="tx1">
                <a:lumMod val="75000"/>
                <a:lumOff val="2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prstClr val="black">
                  <a:lumMod val="75000"/>
                  <a:lumOff val="25000"/>
                </a:prstClr>
              </a:buClr>
            </a:pPr>
            <a:endParaRPr lang="ko-KR" altLang="en-US" spc="-45" dirty="0">
              <a:ln w="9525">
                <a:solidFill>
                  <a:srgbClr val="C9E7F7">
                    <a:alpha val="0"/>
                  </a:srgbClr>
                </a:solidFill>
              </a:ln>
              <a:solidFill>
                <a:schemeClr val="bg1"/>
              </a:solidFill>
              <a:latin typeface="KoPub돋움체 Bold"/>
              <a:ea typeface="KoPub돋움체 Bold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59A89D2-1083-021F-2631-84A5D561E8A6}"/>
              </a:ext>
            </a:extLst>
          </p:cNvPr>
          <p:cNvSpPr/>
          <p:nvPr/>
        </p:nvSpPr>
        <p:spPr>
          <a:xfrm>
            <a:off x="334337" y="6045928"/>
            <a:ext cx="3645992" cy="244044"/>
          </a:xfrm>
          <a:prstGeom prst="rect">
            <a:avLst/>
          </a:prstGeom>
          <a:solidFill>
            <a:schemeClr val="accent6">
              <a:lumMod val="20000"/>
              <a:lumOff val="80000"/>
              <a:alpha val="14000"/>
            </a:schemeClr>
          </a:solidFill>
          <a:ln w="15875">
            <a:solidFill>
              <a:schemeClr val="tx1">
                <a:lumMod val="75000"/>
                <a:lumOff val="2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prstClr val="black">
                  <a:lumMod val="75000"/>
                  <a:lumOff val="25000"/>
                </a:prstClr>
              </a:buClr>
            </a:pPr>
            <a:endParaRPr lang="ko-KR" altLang="en-US" spc="-45" dirty="0">
              <a:ln w="9525">
                <a:solidFill>
                  <a:srgbClr val="C9E7F7">
                    <a:alpha val="0"/>
                  </a:srgbClr>
                </a:solidFill>
              </a:ln>
              <a:solidFill>
                <a:schemeClr val="bg1"/>
              </a:solidFill>
              <a:latin typeface="KoPub돋움체 Bold"/>
              <a:ea typeface="KoPub돋움체 Bold"/>
            </a:endParaRPr>
          </a:p>
        </p:txBody>
      </p:sp>
      <p:sp>
        <p:nvSpPr>
          <p:cNvPr id="22" name="타원 21">
            <a:extLst>
              <a:ext uri="{FF2B5EF4-FFF2-40B4-BE49-F238E27FC236}">
                <a16:creationId xmlns:a16="http://schemas.microsoft.com/office/drawing/2014/main" id="{BEE4B747-97FE-2BD8-FF7F-AC5B5C871737}"/>
              </a:ext>
            </a:extLst>
          </p:cNvPr>
          <p:cNvSpPr/>
          <p:nvPr/>
        </p:nvSpPr>
        <p:spPr>
          <a:xfrm>
            <a:off x="40166" y="3586490"/>
            <a:ext cx="234000" cy="2340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>
              <a:buClr>
                <a:prstClr val="black">
                  <a:lumMod val="75000"/>
                  <a:lumOff val="25000"/>
                </a:prstClr>
              </a:buClr>
            </a:pPr>
            <a:r>
              <a:rPr lang="en-US" altLang="ko-KR" sz="1200" spc="-45" dirty="0">
                <a:ln w="9525">
                  <a:solidFill>
                    <a:srgbClr val="C9E7F7">
                      <a:alpha val="0"/>
                    </a:srgbClr>
                  </a:solidFill>
                </a:ln>
                <a:solidFill>
                  <a:schemeClr val="bg1"/>
                </a:solidFill>
                <a:latin typeface="KoPub돋움체 Bold"/>
                <a:ea typeface="KoPub돋움체 Bold"/>
              </a:rPr>
              <a:t>1</a:t>
            </a:r>
            <a:endParaRPr lang="ko-KR" altLang="en-US" sz="1200" spc="-45" dirty="0">
              <a:ln w="9525">
                <a:solidFill>
                  <a:srgbClr val="C9E7F7">
                    <a:alpha val="0"/>
                  </a:srgbClr>
                </a:solidFill>
              </a:ln>
              <a:solidFill>
                <a:schemeClr val="bg1"/>
              </a:solidFill>
              <a:latin typeface="KoPub돋움체 Bold"/>
              <a:ea typeface="KoPub돋움체 Bold"/>
            </a:endParaRPr>
          </a:p>
        </p:txBody>
      </p:sp>
      <p:sp>
        <p:nvSpPr>
          <p:cNvPr id="25" name="타원 24">
            <a:extLst>
              <a:ext uri="{FF2B5EF4-FFF2-40B4-BE49-F238E27FC236}">
                <a16:creationId xmlns:a16="http://schemas.microsoft.com/office/drawing/2014/main" id="{B161571A-97A6-E3A4-EB7F-D7C77AD499EE}"/>
              </a:ext>
            </a:extLst>
          </p:cNvPr>
          <p:cNvSpPr/>
          <p:nvPr/>
        </p:nvSpPr>
        <p:spPr>
          <a:xfrm>
            <a:off x="40166" y="6045928"/>
            <a:ext cx="234000" cy="2340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>
              <a:buClr>
                <a:prstClr val="black">
                  <a:lumMod val="75000"/>
                  <a:lumOff val="25000"/>
                </a:prstClr>
              </a:buClr>
            </a:pPr>
            <a:r>
              <a:rPr lang="en-US" altLang="ko-KR" sz="1200" spc="-45" dirty="0">
                <a:ln w="9525">
                  <a:solidFill>
                    <a:srgbClr val="C9E7F7">
                      <a:alpha val="0"/>
                    </a:srgbClr>
                  </a:solidFill>
                </a:ln>
                <a:solidFill>
                  <a:schemeClr val="bg1"/>
                </a:solidFill>
                <a:latin typeface="KoPub돋움체 Bold"/>
                <a:ea typeface="KoPub돋움체 Bold"/>
              </a:rPr>
              <a:t>3</a:t>
            </a:r>
            <a:endParaRPr lang="ko-KR" altLang="en-US" sz="1200" spc="-45" dirty="0">
              <a:ln w="9525">
                <a:solidFill>
                  <a:srgbClr val="C9E7F7">
                    <a:alpha val="0"/>
                  </a:srgbClr>
                </a:solidFill>
              </a:ln>
              <a:solidFill>
                <a:schemeClr val="bg1"/>
              </a:solidFill>
              <a:latin typeface="KoPub돋움체 Bold"/>
              <a:ea typeface="KoPub돋움체 Bold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3C9919DA-3C59-1AAF-E3FD-4BF961464014}"/>
              </a:ext>
            </a:extLst>
          </p:cNvPr>
          <p:cNvSpPr/>
          <p:nvPr/>
        </p:nvSpPr>
        <p:spPr>
          <a:xfrm>
            <a:off x="4484431" y="6593408"/>
            <a:ext cx="360059" cy="234900"/>
          </a:xfrm>
          <a:prstGeom prst="rect">
            <a:avLst/>
          </a:prstGeom>
          <a:solidFill>
            <a:schemeClr val="accent6">
              <a:lumMod val="20000"/>
              <a:lumOff val="80000"/>
              <a:alpha val="14000"/>
            </a:schemeClr>
          </a:solidFill>
          <a:ln w="15875">
            <a:solidFill>
              <a:schemeClr val="tx1">
                <a:lumMod val="65000"/>
                <a:lumOff val="3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prstClr val="black">
                  <a:lumMod val="75000"/>
                  <a:lumOff val="25000"/>
                </a:prstClr>
              </a:buClr>
            </a:pPr>
            <a:endParaRPr lang="ko-KR" altLang="en-US" spc="-45" dirty="0">
              <a:ln w="9525">
                <a:solidFill>
                  <a:srgbClr val="C9E7F7">
                    <a:alpha val="0"/>
                  </a:srgbClr>
                </a:solidFill>
              </a:ln>
              <a:solidFill>
                <a:schemeClr val="bg1"/>
              </a:solidFill>
              <a:latin typeface="KoPub돋움체 Bold"/>
              <a:ea typeface="KoPub돋움체 Bold"/>
            </a:endParaRPr>
          </a:p>
        </p:txBody>
      </p:sp>
      <p:sp>
        <p:nvSpPr>
          <p:cNvPr id="28" name="타원 27">
            <a:extLst>
              <a:ext uri="{FF2B5EF4-FFF2-40B4-BE49-F238E27FC236}">
                <a16:creationId xmlns:a16="http://schemas.microsoft.com/office/drawing/2014/main" id="{1FFB7C04-BB34-CD8B-8EBA-703D229E0813}"/>
              </a:ext>
            </a:extLst>
          </p:cNvPr>
          <p:cNvSpPr/>
          <p:nvPr/>
        </p:nvSpPr>
        <p:spPr>
          <a:xfrm>
            <a:off x="40166" y="4245451"/>
            <a:ext cx="234000" cy="2340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>
              <a:buClr>
                <a:prstClr val="black">
                  <a:lumMod val="75000"/>
                  <a:lumOff val="25000"/>
                </a:prstClr>
              </a:buClr>
            </a:pPr>
            <a:r>
              <a:rPr lang="en-US" altLang="ko-KR" sz="1200" spc="-45" dirty="0">
                <a:ln w="9525">
                  <a:solidFill>
                    <a:srgbClr val="C9E7F7">
                      <a:alpha val="0"/>
                    </a:srgbClr>
                  </a:solidFill>
                </a:ln>
                <a:solidFill>
                  <a:schemeClr val="bg1"/>
                </a:solidFill>
                <a:latin typeface="KoPub돋움체 Bold"/>
                <a:ea typeface="KoPub돋움체 Bold"/>
              </a:rPr>
              <a:t>2</a:t>
            </a:r>
            <a:endParaRPr lang="ko-KR" altLang="en-US" sz="1200" spc="-45" dirty="0">
              <a:ln w="9525">
                <a:solidFill>
                  <a:srgbClr val="C9E7F7">
                    <a:alpha val="0"/>
                  </a:srgbClr>
                </a:solidFill>
              </a:ln>
              <a:solidFill>
                <a:schemeClr val="bg1"/>
              </a:solidFill>
              <a:latin typeface="KoPub돋움체 Bold"/>
              <a:ea typeface="KoPub돋움체 Bold"/>
            </a:endParaRPr>
          </a:p>
        </p:txBody>
      </p:sp>
      <p:pic>
        <p:nvPicPr>
          <p:cNvPr id="37" name="그림 36">
            <a:extLst>
              <a:ext uri="{FF2B5EF4-FFF2-40B4-BE49-F238E27FC236}">
                <a16:creationId xmlns:a16="http://schemas.microsoft.com/office/drawing/2014/main" id="{0717EA86-95CA-105D-BDF5-81AED332A7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7069" y="1742483"/>
            <a:ext cx="2436920" cy="3449178"/>
          </a:xfrm>
          <a:prstGeom prst="rect">
            <a:avLst/>
          </a:prstGeom>
          <a:ln w="6350">
            <a:solidFill>
              <a:schemeClr val="bg1">
                <a:lumMod val="75000"/>
              </a:schemeClr>
            </a:solidFill>
          </a:ln>
        </p:spPr>
      </p:pic>
      <p:sp>
        <p:nvSpPr>
          <p:cNvPr id="39" name="타원 38">
            <a:extLst>
              <a:ext uri="{FF2B5EF4-FFF2-40B4-BE49-F238E27FC236}">
                <a16:creationId xmlns:a16="http://schemas.microsoft.com/office/drawing/2014/main" id="{0D5B6358-7361-94A2-8A3F-1FF12EE1BBA6}"/>
              </a:ext>
            </a:extLst>
          </p:cNvPr>
          <p:cNvSpPr/>
          <p:nvPr/>
        </p:nvSpPr>
        <p:spPr>
          <a:xfrm>
            <a:off x="5399982" y="4789309"/>
            <a:ext cx="234000" cy="2340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>
              <a:buClr>
                <a:prstClr val="black">
                  <a:lumMod val="75000"/>
                  <a:lumOff val="25000"/>
                </a:prstClr>
              </a:buClr>
            </a:pPr>
            <a:r>
              <a:rPr lang="en-US" altLang="ko-KR" sz="1200" spc="-45" dirty="0">
                <a:ln w="9525">
                  <a:solidFill>
                    <a:srgbClr val="C9E7F7">
                      <a:alpha val="0"/>
                    </a:srgbClr>
                  </a:solidFill>
                </a:ln>
                <a:solidFill>
                  <a:schemeClr val="bg1"/>
                </a:solidFill>
                <a:latin typeface="KoPub돋움체 Bold"/>
                <a:ea typeface="KoPub돋움체 Bold"/>
              </a:rPr>
              <a:t>5</a:t>
            </a:r>
            <a:endParaRPr lang="ko-KR" altLang="en-US" sz="1200" spc="-45" dirty="0">
              <a:ln w="9525">
                <a:solidFill>
                  <a:srgbClr val="C9E7F7">
                    <a:alpha val="0"/>
                  </a:srgbClr>
                </a:solidFill>
              </a:ln>
              <a:solidFill>
                <a:schemeClr val="bg1"/>
              </a:solidFill>
              <a:latin typeface="KoPub돋움체 Bold"/>
              <a:ea typeface="KoPub돋움체 Bold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BE680DB0-9949-7E6D-1CF3-FBBBBC7D2114}"/>
              </a:ext>
            </a:extLst>
          </p:cNvPr>
          <p:cNvSpPr/>
          <p:nvPr/>
        </p:nvSpPr>
        <p:spPr>
          <a:xfrm>
            <a:off x="5082210" y="5734465"/>
            <a:ext cx="1618259" cy="728889"/>
          </a:xfrm>
          <a:prstGeom prst="rect">
            <a:avLst/>
          </a:prstGeom>
          <a:solidFill>
            <a:schemeClr val="accent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spc="-6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기업관리자로 </a:t>
            </a:r>
            <a:endParaRPr lang="en-US" altLang="ko-KR" sz="1400" b="1" spc="-6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algn="ctr"/>
            <a:r>
              <a:rPr lang="ko-KR" altLang="en-US" sz="1400" b="1" spc="-6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회원 가입 신청 시</a:t>
            </a:r>
            <a:endParaRPr lang="en-US" altLang="ko-KR" sz="1400" b="1" spc="-6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algn="ctr"/>
            <a:r>
              <a:rPr lang="ko-KR" altLang="en-US" sz="1400" b="1" spc="-6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공동인증서 인증 필수</a:t>
            </a:r>
          </a:p>
        </p:txBody>
      </p:sp>
      <p:sp>
        <p:nvSpPr>
          <p:cNvPr id="5" name="화살표: 오른쪽 4">
            <a:extLst>
              <a:ext uri="{FF2B5EF4-FFF2-40B4-BE49-F238E27FC236}">
                <a16:creationId xmlns:a16="http://schemas.microsoft.com/office/drawing/2014/main" id="{0A03780C-DD33-4A8D-A71A-570B4B010B2D}"/>
              </a:ext>
            </a:extLst>
          </p:cNvPr>
          <p:cNvSpPr/>
          <p:nvPr/>
        </p:nvSpPr>
        <p:spPr>
          <a:xfrm rot="16200000">
            <a:off x="5579362" y="5092595"/>
            <a:ext cx="541341" cy="572584"/>
          </a:xfrm>
          <a:prstGeom prst="rightArrow">
            <a:avLst/>
          </a:prstGeom>
          <a:solidFill>
            <a:schemeClr val="accent1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b="1" spc="-6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6" name="타원 5">
            <a:extLst>
              <a:ext uri="{FF2B5EF4-FFF2-40B4-BE49-F238E27FC236}">
                <a16:creationId xmlns:a16="http://schemas.microsoft.com/office/drawing/2014/main" id="{01C0119A-2B58-1C72-8BBB-5D866ED2256C}"/>
              </a:ext>
            </a:extLst>
          </p:cNvPr>
          <p:cNvSpPr/>
          <p:nvPr/>
        </p:nvSpPr>
        <p:spPr>
          <a:xfrm>
            <a:off x="4343362" y="6409234"/>
            <a:ext cx="234000" cy="2340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>
              <a:buClr>
                <a:prstClr val="black">
                  <a:lumMod val="75000"/>
                  <a:lumOff val="25000"/>
                </a:prstClr>
              </a:buClr>
            </a:pPr>
            <a:r>
              <a:rPr lang="en-US" altLang="ko-KR" sz="1200" spc="-45" dirty="0">
                <a:ln w="9525">
                  <a:solidFill>
                    <a:srgbClr val="C9E7F7">
                      <a:alpha val="0"/>
                    </a:srgbClr>
                  </a:solidFill>
                </a:ln>
                <a:solidFill>
                  <a:schemeClr val="bg1"/>
                </a:solidFill>
                <a:latin typeface="KoPub돋움체 Bold"/>
                <a:ea typeface="KoPub돋움체 Bold"/>
              </a:rPr>
              <a:t>4</a:t>
            </a:r>
            <a:endParaRPr lang="ko-KR" altLang="en-US" sz="1200" spc="-45" dirty="0">
              <a:ln w="9525">
                <a:solidFill>
                  <a:srgbClr val="C9E7F7">
                    <a:alpha val="0"/>
                  </a:srgbClr>
                </a:solidFill>
              </a:ln>
              <a:solidFill>
                <a:schemeClr val="bg1"/>
              </a:solidFill>
              <a:latin typeface="KoPub돋움체 Bold"/>
              <a:ea typeface="KoPub돋움체 Bold"/>
            </a:endParaRPr>
          </a:p>
        </p:txBody>
      </p:sp>
    </p:spTree>
    <p:extLst>
      <p:ext uri="{BB962C8B-B14F-4D97-AF65-F5344CB8AC3E}">
        <p14:creationId xmlns:p14="http://schemas.microsoft.com/office/powerpoint/2010/main" val="19457414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>
            <a:extLst>
              <a:ext uri="{FF2B5EF4-FFF2-40B4-BE49-F238E27FC236}">
                <a16:creationId xmlns:a16="http://schemas.microsoft.com/office/drawing/2014/main" id="{D9E7D7A0-E936-6743-A607-4211087135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916" y="1367923"/>
            <a:ext cx="6699071" cy="2273886"/>
          </a:xfrm>
          <a:prstGeom prst="rect">
            <a:avLst/>
          </a:prstGeom>
        </p:spPr>
      </p:pic>
      <p:sp>
        <p:nvSpPr>
          <p:cNvPr id="7" name="Text Box 91">
            <a:extLst>
              <a:ext uri="{FF2B5EF4-FFF2-40B4-BE49-F238E27FC236}">
                <a16:creationId xmlns:a16="http://schemas.microsoft.com/office/drawing/2014/main" id="{B1663E7F-B549-4628-9A35-2CF269A147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9804" y="374872"/>
            <a:ext cx="25968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defPPr>
              <a:defRPr lang="ko-KR"/>
            </a:defPPr>
            <a:lvl1pPr indent="0" latinLnBrk="0">
              <a:spcBef>
                <a:spcPct val="0"/>
              </a:spcBef>
              <a:buClr>
                <a:srgbClr val="0085CD"/>
              </a:buClr>
              <a:buSzPct val="120000"/>
              <a:defRPr kumimoji="0" sz="1400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KoPub돋움체 Medium" pitchFamily="18" charset="-127"/>
                <a:ea typeface="KoPub돋움체 Medium" pitchFamily="18" charset="-127"/>
                <a:cs typeface="Arial" charset="0"/>
              </a:defRPr>
            </a:lvl1pPr>
            <a:lvl2pPr marL="742950" indent="-28575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2pPr>
            <a:lvl3pPr marL="11430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3pPr>
            <a:lvl4pPr marL="16002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4pPr>
            <a:lvl5pPr marL="20574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9pPr>
          </a:lstStyle>
          <a:p>
            <a:r>
              <a:rPr lang="en-US" altLang="ko-KR" sz="3600" dirty="0">
                <a:ln>
                  <a:solidFill>
                    <a:srgbClr val="D1D1D1">
                      <a:alpha val="0"/>
                    </a:srgbClr>
                  </a:solidFill>
                </a:ln>
                <a:solidFill>
                  <a:srgbClr val="11467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5</a:t>
            </a:r>
          </a:p>
        </p:txBody>
      </p:sp>
      <p:sp>
        <p:nvSpPr>
          <p:cNvPr id="8" name="Text Box 91">
            <a:extLst>
              <a:ext uri="{FF2B5EF4-FFF2-40B4-BE49-F238E27FC236}">
                <a16:creationId xmlns:a16="http://schemas.microsoft.com/office/drawing/2014/main" id="{FE4675A9-5C05-472F-A16B-9D29EC7586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6734" y="467205"/>
            <a:ext cx="540216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defPPr>
              <a:defRPr lang="ko-KR"/>
            </a:defPPr>
            <a:lvl1pPr indent="0" latinLnBrk="0">
              <a:spcBef>
                <a:spcPct val="0"/>
              </a:spcBef>
              <a:buClr>
                <a:srgbClr val="0085CD"/>
              </a:buClr>
              <a:buSzPct val="120000"/>
              <a:defRPr kumimoji="0" sz="1400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KoPub돋움체 Medium" pitchFamily="18" charset="-127"/>
                <a:ea typeface="KoPub돋움체 Medium" pitchFamily="18" charset="-127"/>
                <a:cs typeface="Arial" charset="0"/>
              </a:defRPr>
            </a:lvl1pPr>
            <a:lvl2pPr marL="742950" indent="-28575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2pPr>
            <a:lvl3pPr marL="11430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3pPr>
            <a:lvl4pPr marL="16002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4pPr>
            <a:lvl5pPr marL="20574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9pPr>
          </a:lstStyle>
          <a:p>
            <a:r>
              <a:rPr lang="ko-KR" altLang="en-US" sz="2400" dirty="0">
                <a:ln>
                  <a:solidFill>
                    <a:srgbClr val="D1D1D1">
                      <a:alpha val="0"/>
                    </a:srgbClr>
                  </a:solidFill>
                </a:ln>
                <a:solidFill>
                  <a:srgbClr val="00206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회원가입 신청</a:t>
            </a:r>
            <a:r>
              <a:rPr lang="en-US" altLang="ko-KR" sz="2400" dirty="0">
                <a:ln>
                  <a:solidFill>
                    <a:srgbClr val="D1D1D1">
                      <a:alpha val="0"/>
                    </a:srgbClr>
                  </a:solidFill>
                </a:ln>
                <a:solidFill>
                  <a:srgbClr val="00206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-</a:t>
            </a:r>
            <a:r>
              <a:rPr lang="ko-KR" altLang="en-US" sz="2400" dirty="0">
                <a:ln>
                  <a:solidFill>
                    <a:srgbClr val="D1D1D1">
                      <a:alpha val="0"/>
                    </a:srgbClr>
                  </a:solidFill>
                </a:ln>
                <a:solidFill>
                  <a:srgbClr val="00206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업무담당자</a:t>
            </a:r>
          </a:p>
        </p:txBody>
      </p:sp>
      <p:grpSp>
        <p:nvGrpSpPr>
          <p:cNvPr id="41" name="그룹 40">
            <a:extLst>
              <a:ext uri="{FF2B5EF4-FFF2-40B4-BE49-F238E27FC236}">
                <a16:creationId xmlns:a16="http://schemas.microsoft.com/office/drawing/2014/main" id="{7EE7CE87-3741-42C5-90CD-94AAA2FF16A9}"/>
              </a:ext>
            </a:extLst>
          </p:cNvPr>
          <p:cNvGrpSpPr/>
          <p:nvPr/>
        </p:nvGrpSpPr>
        <p:grpSpPr>
          <a:xfrm>
            <a:off x="547353" y="1103940"/>
            <a:ext cx="172137" cy="169672"/>
            <a:chOff x="9531362" y="4266989"/>
            <a:chExt cx="731150" cy="720674"/>
          </a:xfrm>
        </p:grpSpPr>
        <p:sp>
          <p:nvSpPr>
            <p:cNvPr id="42" name="Freeform 34">
              <a:extLst>
                <a:ext uri="{FF2B5EF4-FFF2-40B4-BE49-F238E27FC236}">
                  <a16:creationId xmlns:a16="http://schemas.microsoft.com/office/drawing/2014/main" id="{3ED906AA-7A09-439A-994B-D886A2DF0EB6}"/>
                </a:ext>
              </a:extLst>
            </p:cNvPr>
            <p:cNvSpPr>
              <a:spLocks/>
            </p:cNvSpPr>
            <p:nvPr/>
          </p:nvSpPr>
          <p:spPr bwMode="auto">
            <a:xfrm>
              <a:off x="9531362" y="4266989"/>
              <a:ext cx="698971" cy="720674"/>
            </a:xfrm>
            <a:custGeom>
              <a:avLst/>
              <a:gdLst>
                <a:gd name="T0" fmla="*/ 308 w 350"/>
                <a:gd name="T1" fmla="*/ 144 h 361"/>
                <a:gd name="T2" fmla="*/ 328 w 350"/>
                <a:gd name="T3" fmla="*/ 121 h 361"/>
                <a:gd name="T4" fmla="*/ 350 w 350"/>
                <a:gd name="T5" fmla="*/ 130 h 361"/>
                <a:gd name="T6" fmla="*/ 350 w 350"/>
                <a:gd name="T7" fmla="*/ 336 h 361"/>
                <a:gd name="T8" fmla="*/ 326 w 350"/>
                <a:gd name="T9" fmla="*/ 361 h 361"/>
                <a:gd name="T10" fmla="*/ 24 w 350"/>
                <a:gd name="T11" fmla="*/ 361 h 361"/>
                <a:gd name="T12" fmla="*/ 0 w 350"/>
                <a:gd name="T13" fmla="*/ 336 h 361"/>
                <a:gd name="T14" fmla="*/ 0 w 350"/>
                <a:gd name="T15" fmla="*/ 25 h 361"/>
                <a:gd name="T16" fmla="*/ 24 w 350"/>
                <a:gd name="T17" fmla="*/ 0 h 361"/>
                <a:gd name="T18" fmla="*/ 269 w 350"/>
                <a:gd name="T19" fmla="*/ 0 h 361"/>
                <a:gd name="T20" fmla="*/ 278 w 350"/>
                <a:gd name="T21" fmla="*/ 22 h 361"/>
                <a:gd name="T22" fmla="*/ 261 w 350"/>
                <a:gd name="T23" fmla="*/ 41 h 361"/>
                <a:gd name="T24" fmla="*/ 244 w 350"/>
                <a:gd name="T25" fmla="*/ 49 h 361"/>
                <a:gd name="T26" fmla="*/ 60 w 350"/>
                <a:gd name="T27" fmla="*/ 49 h 361"/>
                <a:gd name="T28" fmla="*/ 48 w 350"/>
                <a:gd name="T29" fmla="*/ 61 h 361"/>
                <a:gd name="T30" fmla="*/ 48 w 350"/>
                <a:gd name="T31" fmla="*/ 299 h 361"/>
                <a:gd name="T32" fmla="*/ 60 w 350"/>
                <a:gd name="T33" fmla="*/ 312 h 361"/>
                <a:gd name="T34" fmla="*/ 290 w 350"/>
                <a:gd name="T35" fmla="*/ 312 h 361"/>
                <a:gd name="T36" fmla="*/ 302 w 350"/>
                <a:gd name="T37" fmla="*/ 299 h 361"/>
                <a:gd name="T38" fmla="*/ 302 w 350"/>
                <a:gd name="T39" fmla="*/ 160 h 361"/>
                <a:gd name="T40" fmla="*/ 308 w 350"/>
                <a:gd name="T41" fmla="*/ 144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50" h="361">
                  <a:moveTo>
                    <a:pt x="308" y="144"/>
                  </a:moveTo>
                  <a:cubicBezTo>
                    <a:pt x="328" y="121"/>
                    <a:pt x="328" y="121"/>
                    <a:pt x="328" y="121"/>
                  </a:cubicBezTo>
                  <a:cubicBezTo>
                    <a:pt x="336" y="112"/>
                    <a:pt x="350" y="118"/>
                    <a:pt x="350" y="130"/>
                  </a:cubicBezTo>
                  <a:cubicBezTo>
                    <a:pt x="350" y="336"/>
                    <a:pt x="350" y="336"/>
                    <a:pt x="350" y="336"/>
                  </a:cubicBezTo>
                  <a:cubicBezTo>
                    <a:pt x="350" y="350"/>
                    <a:pt x="339" y="361"/>
                    <a:pt x="326" y="361"/>
                  </a:cubicBezTo>
                  <a:cubicBezTo>
                    <a:pt x="24" y="361"/>
                    <a:pt x="24" y="361"/>
                    <a:pt x="24" y="361"/>
                  </a:cubicBezTo>
                  <a:cubicBezTo>
                    <a:pt x="11" y="361"/>
                    <a:pt x="0" y="350"/>
                    <a:pt x="0" y="336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11"/>
                    <a:pt x="11" y="0"/>
                    <a:pt x="24" y="0"/>
                  </a:cubicBezTo>
                  <a:cubicBezTo>
                    <a:pt x="269" y="0"/>
                    <a:pt x="269" y="0"/>
                    <a:pt x="269" y="0"/>
                  </a:cubicBezTo>
                  <a:cubicBezTo>
                    <a:pt x="280" y="0"/>
                    <a:pt x="286" y="13"/>
                    <a:pt x="278" y="22"/>
                  </a:cubicBezTo>
                  <a:cubicBezTo>
                    <a:pt x="261" y="41"/>
                    <a:pt x="261" y="41"/>
                    <a:pt x="261" y="41"/>
                  </a:cubicBezTo>
                  <a:cubicBezTo>
                    <a:pt x="257" y="46"/>
                    <a:pt x="250" y="49"/>
                    <a:pt x="244" y="49"/>
                  </a:cubicBezTo>
                  <a:cubicBezTo>
                    <a:pt x="60" y="49"/>
                    <a:pt x="60" y="49"/>
                    <a:pt x="60" y="49"/>
                  </a:cubicBezTo>
                  <a:cubicBezTo>
                    <a:pt x="53" y="49"/>
                    <a:pt x="48" y="55"/>
                    <a:pt x="48" y="61"/>
                  </a:cubicBezTo>
                  <a:cubicBezTo>
                    <a:pt x="48" y="299"/>
                    <a:pt x="48" y="299"/>
                    <a:pt x="48" y="299"/>
                  </a:cubicBezTo>
                  <a:cubicBezTo>
                    <a:pt x="48" y="306"/>
                    <a:pt x="53" y="312"/>
                    <a:pt x="60" y="312"/>
                  </a:cubicBezTo>
                  <a:cubicBezTo>
                    <a:pt x="290" y="312"/>
                    <a:pt x="290" y="312"/>
                    <a:pt x="290" y="312"/>
                  </a:cubicBezTo>
                  <a:cubicBezTo>
                    <a:pt x="297" y="312"/>
                    <a:pt x="302" y="306"/>
                    <a:pt x="302" y="299"/>
                  </a:cubicBezTo>
                  <a:cubicBezTo>
                    <a:pt x="302" y="160"/>
                    <a:pt x="302" y="160"/>
                    <a:pt x="302" y="160"/>
                  </a:cubicBezTo>
                  <a:cubicBezTo>
                    <a:pt x="302" y="154"/>
                    <a:pt x="304" y="149"/>
                    <a:pt x="308" y="144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2953" tIns="41476" rIns="82953" bIns="41476" numCol="1" anchor="t" anchorCtr="0" compatLnSpc="1">
              <a:prstTxWarp prst="textNoShape">
                <a:avLst/>
              </a:prstTxWarp>
            </a:bodyPr>
            <a:lstStyle/>
            <a:p>
              <a:pPr defTabSz="414772" latinLnBrk="0">
                <a:defRPr/>
              </a:pPr>
              <a:endParaRPr lang="ko-KR" altLang="en-US" sz="1633" ker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ea typeface="KoPub돋움체 Medium" panose="020B0600000101010101" pitchFamily="50" charset="-127"/>
              </a:endParaRPr>
            </a:p>
          </p:txBody>
        </p:sp>
        <p:sp>
          <p:nvSpPr>
            <p:cNvPr id="43" name="Freeform 35">
              <a:extLst>
                <a:ext uri="{FF2B5EF4-FFF2-40B4-BE49-F238E27FC236}">
                  <a16:creationId xmlns:a16="http://schemas.microsoft.com/office/drawing/2014/main" id="{D15E0C64-6283-4B94-9145-5DBA6538A08F}"/>
                </a:ext>
              </a:extLst>
            </p:cNvPr>
            <p:cNvSpPr>
              <a:spLocks/>
            </p:cNvSpPr>
            <p:nvPr/>
          </p:nvSpPr>
          <p:spPr bwMode="auto">
            <a:xfrm>
              <a:off x="9672802" y="4274473"/>
              <a:ext cx="589710" cy="521609"/>
            </a:xfrm>
            <a:custGeom>
              <a:avLst/>
              <a:gdLst>
                <a:gd name="T0" fmla="*/ 114 w 295"/>
                <a:gd name="T1" fmla="*/ 249 h 261"/>
                <a:gd name="T2" fmla="*/ 287 w 295"/>
                <a:gd name="T3" fmla="*/ 50 h 261"/>
                <a:gd name="T4" fmla="*/ 286 w 295"/>
                <a:gd name="T5" fmla="*/ 21 h 261"/>
                <a:gd name="T6" fmla="*/ 271 w 295"/>
                <a:gd name="T7" fmla="*/ 8 h 261"/>
                <a:gd name="T8" fmla="*/ 244 w 295"/>
                <a:gd name="T9" fmla="*/ 9 h 261"/>
                <a:gd name="T10" fmla="*/ 99 w 295"/>
                <a:gd name="T11" fmla="*/ 175 h 261"/>
                <a:gd name="T12" fmla="*/ 81 w 295"/>
                <a:gd name="T13" fmla="*/ 176 h 261"/>
                <a:gd name="T14" fmla="*/ 48 w 295"/>
                <a:gd name="T15" fmla="*/ 147 h 261"/>
                <a:gd name="T16" fmla="*/ 20 w 295"/>
                <a:gd name="T17" fmla="*/ 149 h 261"/>
                <a:gd name="T18" fmla="*/ 7 w 295"/>
                <a:gd name="T19" fmla="*/ 165 h 261"/>
                <a:gd name="T20" fmla="*/ 10 w 295"/>
                <a:gd name="T21" fmla="*/ 193 h 261"/>
                <a:gd name="T22" fmla="*/ 76 w 295"/>
                <a:gd name="T23" fmla="*/ 251 h 261"/>
                <a:gd name="T24" fmla="*/ 114 w 295"/>
                <a:gd name="T25" fmla="*/ 249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5" h="261">
                  <a:moveTo>
                    <a:pt x="114" y="249"/>
                  </a:moveTo>
                  <a:cubicBezTo>
                    <a:pt x="287" y="50"/>
                    <a:pt x="287" y="50"/>
                    <a:pt x="287" y="50"/>
                  </a:cubicBezTo>
                  <a:cubicBezTo>
                    <a:pt x="295" y="41"/>
                    <a:pt x="294" y="29"/>
                    <a:pt x="286" y="21"/>
                  </a:cubicBezTo>
                  <a:cubicBezTo>
                    <a:pt x="271" y="8"/>
                    <a:pt x="271" y="8"/>
                    <a:pt x="271" y="8"/>
                  </a:cubicBezTo>
                  <a:cubicBezTo>
                    <a:pt x="263" y="0"/>
                    <a:pt x="251" y="1"/>
                    <a:pt x="244" y="9"/>
                  </a:cubicBezTo>
                  <a:cubicBezTo>
                    <a:pt x="99" y="175"/>
                    <a:pt x="99" y="175"/>
                    <a:pt x="99" y="175"/>
                  </a:cubicBezTo>
                  <a:cubicBezTo>
                    <a:pt x="94" y="180"/>
                    <a:pt x="86" y="181"/>
                    <a:pt x="81" y="176"/>
                  </a:cubicBezTo>
                  <a:cubicBezTo>
                    <a:pt x="48" y="147"/>
                    <a:pt x="48" y="147"/>
                    <a:pt x="48" y="147"/>
                  </a:cubicBezTo>
                  <a:cubicBezTo>
                    <a:pt x="40" y="140"/>
                    <a:pt x="27" y="141"/>
                    <a:pt x="20" y="149"/>
                  </a:cubicBezTo>
                  <a:cubicBezTo>
                    <a:pt x="7" y="165"/>
                    <a:pt x="7" y="165"/>
                    <a:pt x="7" y="165"/>
                  </a:cubicBezTo>
                  <a:cubicBezTo>
                    <a:pt x="0" y="173"/>
                    <a:pt x="1" y="186"/>
                    <a:pt x="10" y="193"/>
                  </a:cubicBezTo>
                  <a:cubicBezTo>
                    <a:pt x="76" y="251"/>
                    <a:pt x="76" y="251"/>
                    <a:pt x="76" y="251"/>
                  </a:cubicBezTo>
                  <a:cubicBezTo>
                    <a:pt x="87" y="261"/>
                    <a:pt x="104" y="260"/>
                    <a:pt x="114" y="249"/>
                  </a:cubicBezTo>
                  <a:close/>
                </a:path>
              </a:pathLst>
            </a:custGeom>
            <a:solidFill>
              <a:srgbClr val="122164"/>
            </a:solidFill>
            <a:ln>
              <a:noFill/>
            </a:ln>
          </p:spPr>
          <p:txBody>
            <a:bodyPr vert="horz" wrap="square" lIns="82953" tIns="41476" rIns="82953" bIns="41476" numCol="1" anchor="t" anchorCtr="0" compatLnSpc="1">
              <a:prstTxWarp prst="textNoShape">
                <a:avLst/>
              </a:prstTxWarp>
            </a:bodyPr>
            <a:lstStyle/>
            <a:p>
              <a:pPr defTabSz="414772" latinLnBrk="0">
                <a:defRPr/>
              </a:pPr>
              <a:endParaRPr lang="ko-KR" altLang="en-US" sz="1633" ker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ea typeface="KoPub돋움체 Medium" panose="020B0600000101010101" pitchFamily="50" charset="-127"/>
              </a:endParaRPr>
            </a:p>
          </p:txBody>
        </p:sp>
      </p:grpSp>
      <p:sp>
        <p:nvSpPr>
          <p:cNvPr id="20" name="텍스트 개체 틀 1">
            <a:extLst>
              <a:ext uri="{FF2B5EF4-FFF2-40B4-BE49-F238E27FC236}">
                <a16:creationId xmlns:a16="http://schemas.microsoft.com/office/drawing/2014/main" id="{8423436A-6690-48AD-84A9-5FB1C41902A0}"/>
              </a:ext>
            </a:extLst>
          </p:cNvPr>
          <p:cNvSpPr txBox="1">
            <a:spLocks/>
          </p:cNvSpPr>
          <p:nvPr/>
        </p:nvSpPr>
        <p:spPr>
          <a:xfrm>
            <a:off x="7454536" y="1612665"/>
            <a:ext cx="2199533" cy="4500000"/>
          </a:xfrm>
          <a:prstGeom prst="rect">
            <a:avLst/>
          </a:prstGeom>
        </p:spPr>
        <p:txBody>
          <a:bodyPr/>
          <a:lstStyle>
            <a:lvl1pPr marL="185738" indent="-185738" algn="l" defTabSz="742950" rtl="0" eaLnBrk="1" latinLnBrk="1" hangingPunct="1">
              <a:lnSpc>
                <a:spcPct val="90000"/>
              </a:lnSpc>
              <a:spcBef>
                <a:spcPts val="813"/>
              </a:spcBef>
              <a:buFont typeface="Arial" panose="020B0604020202020204" pitchFamily="34" charset="0"/>
              <a:buChar char="•"/>
              <a:defRPr sz="22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3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9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28688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6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00163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71638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3113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14588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86063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57538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ko-KR" altLang="en-US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회원가입 신청 </a:t>
            </a:r>
            <a:r>
              <a:rPr lang="en-US" altLang="ko-KR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&gt;</a:t>
            </a:r>
            <a:r>
              <a:rPr lang="ko-KR" altLang="en-US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회원가입신청 탭 화면</a:t>
            </a:r>
            <a:endParaRPr lang="en-US" altLang="ko-KR" sz="1300" spc="-50" dirty="0">
              <a:ln>
                <a:solidFill>
                  <a:srgbClr val="4472C4">
                    <a:alpha val="0"/>
                  </a:srgbClr>
                </a:solidFill>
              </a:ln>
              <a:solidFill>
                <a:srgbClr val="122164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en-US" altLang="ko-KR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FF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※ </a:t>
            </a:r>
            <a:r>
              <a:rPr kumimoji="0" lang="ko-KR" altLang="en-US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FF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업무담당자는 각 사업장당 </a:t>
            </a:r>
            <a:br>
              <a:rPr lang="en-US" altLang="ko-KR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FF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</a:br>
            <a:r>
              <a:rPr lang="en-US" altLang="ko-KR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FF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    </a:t>
            </a:r>
            <a:r>
              <a:rPr lang="ko-KR" altLang="en-US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FF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다수의 </a:t>
            </a:r>
            <a:r>
              <a:rPr kumimoji="0" lang="ko-KR" altLang="en-US" sz="12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FF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회원 가입 가능</a:t>
            </a:r>
            <a:endParaRPr lang="en-US" altLang="ko-KR" sz="1200" spc="-50" dirty="0">
              <a:ln>
                <a:solidFill>
                  <a:srgbClr val="4472C4">
                    <a:alpha val="0"/>
                  </a:srgbClr>
                </a:solidFill>
              </a:ln>
              <a:solidFill>
                <a:schemeClr val="tx1">
                  <a:lumMod val="50000"/>
                  <a:lumOff val="50000"/>
                </a:scheme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marL="228600" indent="-228600">
              <a:lnSpc>
                <a:spcPct val="120000"/>
              </a:lnSpc>
              <a:buFont typeface="+mj-ea"/>
              <a:buAutoNum type="circleNumDbPlain"/>
            </a:pPr>
            <a:r>
              <a:rPr lang="ko-KR" altLang="en-US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업무구분 </a:t>
            </a:r>
            <a:r>
              <a:rPr lang="en-US" altLang="ko-KR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: </a:t>
            </a:r>
            <a:r>
              <a:rPr lang="ko-KR" altLang="en-US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업무담당자 선택</a:t>
            </a:r>
            <a:endParaRPr kumimoji="0" lang="en-US" altLang="ko-KR" sz="1300" b="1" spc="-50" dirty="0">
              <a:ln>
                <a:solidFill>
                  <a:srgbClr val="4472C4">
                    <a:alpha val="0"/>
                  </a:srgbClr>
                </a:solidFill>
              </a:ln>
              <a:solidFill>
                <a:schemeClr val="accent5">
                  <a:lumMod val="50000"/>
                </a:scheme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marL="228600" indent="-228600">
              <a:lnSpc>
                <a:spcPct val="120000"/>
              </a:lnSpc>
              <a:buFont typeface="+mj-ea"/>
              <a:buAutoNum type="circleNumDbPlain"/>
            </a:pPr>
            <a:r>
              <a:rPr lang="ko-KR" altLang="en-US" sz="1300" b="1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사업자 등록번호 입력</a:t>
            </a:r>
            <a:endParaRPr lang="en-US" altLang="ko-KR" sz="1300" b="1" spc="-50" dirty="0">
              <a:ln>
                <a:solidFill>
                  <a:srgbClr val="4472C4">
                    <a:alpha val="0"/>
                  </a:srgbClr>
                </a:solidFill>
              </a:ln>
              <a:solidFill>
                <a:schemeClr val="accent5">
                  <a:lumMod val="50000"/>
                </a:scheme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marL="228600" indent="-228600">
              <a:lnSpc>
                <a:spcPct val="120000"/>
              </a:lnSpc>
              <a:buFont typeface="+mj-ea"/>
              <a:buAutoNum type="circleNumDbPlain"/>
            </a:pPr>
            <a:r>
              <a:rPr lang="ko-KR" altLang="en-US" sz="1300" b="1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업무담당자의 경우</a:t>
            </a:r>
            <a:r>
              <a:rPr lang="en-US" altLang="ko-KR" sz="1300" b="1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</a:t>
            </a:r>
            <a:r>
              <a:rPr lang="ko-KR" altLang="en-US" sz="1300" b="1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사업자용 공동인증서 인증 없이 </a:t>
            </a:r>
            <a:r>
              <a:rPr lang="ko-KR" altLang="en-US" sz="1300" b="1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FF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휴대전화번호 본인인증만 진행함</a:t>
            </a:r>
            <a:endParaRPr lang="en-US" altLang="ko-KR" sz="1300" b="1" spc="-50" dirty="0">
              <a:ln>
                <a:solidFill>
                  <a:srgbClr val="4472C4">
                    <a:alpha val="0"/>
                  </a:srgbClr>
                </a:solidFill>
              </a:ln>
              <a:solidFill>
                <a:srgbClr val="FF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marL="228600" indent="-228600">
              <a:lnSpc>
                <a:spcPct val="120000"/>
              </a:lnSpc>
              <a:buFont typeface="+mj-ea"/>
              <a:buAutoNum type="circleNumDbPlain"/>
            </a:pPr>
            <a:r>
              <a:rPr lang="ko-KR" altLang="en-US" sz="1300" b="1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회원가입 신청 완료</a:t>
            </a:r>
            <a:br>
              <a:rPr lang="en-US" altLang="ko-KR" sz="1300" b="1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</a:br>
            <a:r>
              <a:rPr lang="ko-KR" altLang="en-US" sz="1300" b="1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단</a:t>
            </a:r>
            <a:r>
              <a:rPr lang="en-US" altLang="ko-KR" sz="1300" b="1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, </a:t>
            </a:r>
            <a:r>
              <a:rPr lang="ko-KR" altLang="en-US" sz="1300" b="1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업무담당자의 경우</a:t>
            </a:r>
            <a:r>
              <a:rPr lang="en-US" altLang="ko-KR" sz="1300" b="1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, </a:t>
            </a:r>
            <a:r>
              <a:rPr lang="ko-KR" altLang="en-US" sz="1300" b="1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FF000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기업관리자의 가입승인 후 로그인 가능</a:t>
            </a:r>
            <a:endParaRPr lang="en-US" altLang="ko-KR" sz="1300" spc="-50" dirty="0">
              <a:ln>
                <a:solidFill>
                  <a:srgbClr val="4472C4">
                    <a:alpha val="0"/>
                  </a:srgbClr>
                </a:solidFill>
              </a:ln>
              <a:solidFill>
                <a:schemeClr val="tx1">
                  <a:lumMod val="50000"/>
                  <a:lumOff val="50000"/>
                </a:scheme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marL="0" indent="0">
              <a:lnSpc>
                <a:spcPct val="120000"/>
              </a:lnSpc>
              <a:buNone/>
            </a:pPr>
            <a:endParaRPr lang="en-US" altLang="ko-KR" sz="1200" b="1" spc="-50" dirty="0">
              <a:ln>
                <a:solidFill>
                  <a:srgbClr val="4472C4">
                    <a:alpha val="0"/>
                  </a:srgbClr>
                </a:solidFill>
              </a:ln>
              <a:solidFill>
                <a:srgbClr val="FF000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CA6C2D31-15FE-6B65-58A2-294C0042F8F5}"/>
              </a:ext>
            </a:extLst>
          </p:cNvPr>
          <p:cNvSpPr/>
          <p:nvPr/>
        </p:nvSpPr>
        <p:spPr bwMode="auto">
          <a:xfrm>
            <a:off x="7541770" y="513974"/>
            <a:ext cx="2030400" cy="365218"/>
          </a:xfrm>
          <a:prstGeom prst="rect">
            <a:avLst/>
          </a:prstGeom>
          <a:noFill/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600" spc="-1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C1D32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회원가입</a:t>
            </a:r>
          </a:p>
        </p:txBody>
      </p:sp>
      <p:sp>
        <p:nvSpPr>
          <p:cNvPr id="4" name="Text Box 174">
            <a:extLst>
              <a:ext uri="{FF2B5EF4-FFF2-40B4-BE49-F238E27FC236}">
                <a16:creationId xmlns:a16="http://schemas.microsoft.com/office/drawing/2014/main" id="{5CF4D464-EF3B-37FC-8F07-3F11D2EE3F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6873" y="1054641"/>
            <a:ext cx="6519127" cy="276999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>
              <a:spcBef>
                <a:spcPct val="0"/>
              </a:spcBef>
              <a:buNone/>
              <a:defRPr sz="3000">
                <a:latin typeface="나눔고딕 ExtraBold" panose="020D0904000000000000" pitchFamily="50" charset="-127"/>
                <a:ea typeface="나눔고딕 ExtraBold" panose="020D0904000000000000" pitchFamily="50" charset="-127"/>
                <a:cs typeface="+mj-cs"/>
              </a:defRPr>
            </a:lvl1pPr>
          </a:lstStyle>
          <a:p>
            <a:pPr defTabSz="957474" fontAlgn="auto" latinLnBrk="0">
              <a:spcAft>
                <a:spcPts val="0"/>
              </a:spcAft>
              <a:tabLst>
                <a:tab pos="2514600" algn="l"/>
              </a:tabLst>
              <a:defRPr/>
            </a:pPr>
            <a:r>
              <a:rPr kumimoji="0" lang="ko-KR" altLang="en-US" sz="1800" spc="-38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회원가입 신청 탭 화면</a:t>
            </a:r>
            <a:r>
              <a:rPr lang="en-US" altLang="ko-KR" sz="1800" spc="-38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(</a:t>
            </a:r>
            <a:r>
              <a:rPr lang="ko-KR" altLang="en-US" sz="1800" spc="-38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업무담당자</a:t>
            </a:r>
            <a:r>
              <a:rPr lang="en-US" altLang="ko-KR" sz="1800" spc="-38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)</a:t>
            </a:r>
            <a:endParaRPr kumimoji="0" lang="ko-KR" altLang="en-US" sz="1800" spc="-5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rgbClr val="122164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DE45FB88-DDE7-02E4-8D8C-0F796C14D583}"/>
              </a:ext>
            </a:extLst>
          </p:cNvPr>
          <p:cNvSpPr/>
          <p:nvPr/>
        </p:nvSpPr>
        <p:spPr>
          <a:xfrm>
            <a:off x="512517" y="3248297"/>
            <a:ext cx="4298733" cy="393512"/>
          </a:xfrm>
          <a:prstGeom prst="rect">
            <a:avLst/>
          </a:prstGeom>
          <a:solidFill>
            <a:schemeClr val="accent6">
              <a:lumMod val="20000"/>
              <a:lumOff val="80000"/>
              <a:alpha val="14000"/>
            </a:schemeClr>
          </a:solidFill>
          <a:ln w="15875">
            <a:solidFill>
              <a:schemeClr val="tx1">
                <a:lumMod val="75000"/>
                <a:lumOff val="2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prstClr val="black">
                  <a:lumMod val="75000"/>
                  <a:lumOff val="25000"/>
                </a:prstClr>
              </a:buClr>
            </a:pPr>
            <a:endParaRPr lang="ko-KR" altLang="en-US" spc="-45" dirty="0">
              <a:ln w="9525">
                <a:solidFill>
                  <a:srgbClr val="C9E7F7">
                    <a:alpha val="0"/>
                  </a:srgbClr>
                </a:solidFill>
              </a:ln>
              <a:solidFill>
                <a:schemeClr val="bg1"/>
              </a:solidFill>
              <a:latin typeface="KoPub돋움체 Bold"/>
              <a:ea typeface="KoPub돋움체 Bold"/>
            </a:endParaRPr>
          </a:p>
        </p:txBody>
      </p: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81965C17-EDB0-2CA4-1929-3A431D6342D4}"/>
              </a:ext>
            </a:extLst>
          </p:cNvPr>
          <p:cNvGrpSpPr/>
          <p:nvPr/>
        </p:nvGrpSpPr>
        <p:grpSpPr>
          <a:xfrm>
            <a:off x="445582" y="3718278"/>
            <a:ext cx="6729939" cy="2981788"/>
            <a:chOff x="296015" y="4153544"/>
            <a:chExt cx="4583622" cy="2588644"/>
          </a:xfrm>
        </p:grpSpPr>
        <p:pic>
          <p:nvPicPr>
            <p:cNvPr id="17" name="그림 16">
              <a:extLst>
                <a:ext uri="{FF2B5EF4-FFF2-40B4-BE49-F238E27FC236}">
                  <a16:creationId xmlns:a16="http://schemas.microsoft.com/office/drawing/2014/main" id="{85E31517-A72B-B740-0954-5DC3F698E68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6015" y="4153544"/>
              <a:ext cx="4552142" cy="2570770"/>
            </a:xfrm>
            <a:prstGeom prst="rect">
              <a:avLst/>
            </a:prstGeom>
          </p:spPr>
        </p:pic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3C9919DA-3C59-1AAF-E3FD-4BF961464014}"/>
                </a:ext>
              </a:extLst>
            </p:cNvPr>
            <p:cNvSpPr/>
            <p:nvPr/>
          </p:nvSpPr>
          <p:spPr>
            <a:xfrm>
              <a:off x="4500829" y="6507289"/>
              <a:ext cx="378808" cy="234899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14000"/>
              </a:schemeClr>
            </a:solidFill>
            <a:ln w="15875">
              <a:solidFill>
                <a:schemeClr val="tx1">
                  <a:lumMod val="75000"/>
                  <a:lumOff val="2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prstClr val="black">
                    <a:lumMod val="75000"/>
                    <a:lumOff val="25000"/>
                  </a:prstClr>
                </a:buClr>
              </a:pPr>
              <a:endParaRPr lang="ko-KR" altLang="en-US" spc="-45" dirty="0">
                <a:ln w="9525">
                  <a:solidFill>
                    <a:srgbClr val="C9E7F7">
                      <a:alpha val="0"/>
                    </a:srgbClr>
                  </a:solidFill>
                </a:ln>
                <a:solidFill>
                  <a:schemeClr val="bg1"/>
                </a:solidFill>
                <a:latin typeface="KoPub돋움체 Bold"/>
                <a:ea typeface="KoPub돋움체 Bold"/>
              </a:endParaRPr>
            </a:p>
          </p:txBody>
        </p: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897441B9-2C96-021C-BAD9-9117FD8C8D70}"/>
                </a:ext>
              </a:extLst>
            </p:cNvPr>
            <p:cNvSpPr/>
            <p:nvPr/>
          </p:nvSpPr>
          <p:spPr>
            <a:xfrm>
              <a:off x="329775" y="4327600"/>
              <a:ext cx="2905584" cy="221858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14000"/>
              </a:schemeClr>
            </a:solidFill>
            <a:ln w="15875">
              <a:solidFill>
                <a:schemeClr val="tx1">
                  <a:lumMod val="75000"/>
                  <a:lumOff val="2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prstClr val="black">
                    <a:lumMod val="75000"/>
                    <a:lumOff val="25000"/>
                  </a:prstClr>
                </a:buClr>
              </a:pPr>
              <a:endParaRPr lang="ko-KR" altLang="en-US" spc="-45" dirty="0">
                <a:ln w="9525">
                  <a:solidFill>
                    <a:srgbClr val="C9E7F7">
                      <a:alpha val="0"/>
                    </a:srgbClr>
                  </a:solidFill>
                </a:ln>
                <a:solidFill>
                  <a:schemeClr val="bg1"/>
                </a:solidFill>
                <a:latin typeface="KoPub돋움체 Bold"/>
                <a:ea typeface="KoPub돋움체 Bold"/>
              </a:endParaRPr>
            </a:p>
          </p:txBody>
        </p:sp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08AE104C-7377-19C4-35D9-CE231C7A0E34}"/>
                </a:ext>
              </a:extLst>
            </p:cNvPr>
            <p:cNvSpPr/>
            <p:nvPr/>
          </p:nvSpPr>
          <p:spPr>
            <a:xfrm>
              <a:off x="329774" y="5984096"/>
              <a:ext cx="3594525" cy="244044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14000"/>
              </a:schemeClr>
            </a:solidFill>
            <a:ln w="15875">
              <a:solidFill>
                <a:schemeClr val="tx1">
                  <a:lumMod val="75000"/>
                  <a:lumOff val="2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prstClr val="black">
                    <a:lumMod val="75000"/>
                    <a:lumOff val="25000"/>
                  </a:prstClr>
                </a:buClr>
              </a:pPr>
              <a:endParaRPr lang="ko-KR" altLang="en-US" spc="-45" dirty="0">
                <a:ln w="9525">
                  <a:solidFill>
                    <a:srgbClr val="C9E7F7">
                      <a:alpha val="0"/>
                    </a:srgbClr>
                  </a:solidFill>
                </a:ln>
                <a:solidFill>
                  <a:schemeClr val="bg1"/>
                </a:solidFill>
                <a:latin typeface="KoPub돋움체 Bold"/>
                <a:ea typeface="KoPub돋움체 Bold"/>
              </a:endParaRPr>
            </a:p>
          </p:txBody>
        </p:sp>
      </p:grpSp>
      <p:sp>
        <p:nvSpPr>
          <p:cNvPr id="29" name="타원 28">
            <a:extLst>
              <a:ext uri="{FF2B5EF4-FFF2-40B4-BE49-F238E27FC236}">
                <a16:creationId xmlns:a16="http://schemas.microsoft.com/office/drawing/2014/main" id="{A83F432E-5660-1560-6EA4-60CAD8821477}"/>
              </a:ext>
            </a:extLst>
          </p:cNvPr>
          <p:cNvSpPr/>
          <p:nvPr/>
        </p:nvSpPr>
        <p:spPr>
          <a:xfrm>
            <a:off x="225804" y="3329043"/>
            <a:ext cx="234000" cy="2340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>
              <a:buClr>
                <a:prstClr val="black">
                  <a:lumMod val="75000"/>
                  <a:lumOff val="25000"/>
                </a:prstClr>
              </a:buClr>
            </a:pPr>
            <a:r>
              <a:rPr lang="en-US" altLang="ko-KR" sz="1200" spc="-45" dirty="0">
                <a:ln w="9525">
                  <a:solidFill>
                    <a:srgbClr val="C9E7F7">
                      <a:alpha val="0"/>
                    </a:srgbClr>
                  </a:solidFill>
                </a:ln>
                <a:solidFill>
                  <a:schemeClr val="bg1"/>
                </a:solidFill>
                <a:latin typeface="KoPub돋움체 Bold"/>
                <a:ea typeface="KoPub돋움체 Bold"/>
              </a:rPr>
              <a:t>1</a:t>
            </a:r>
            <a:endParaRPr lang="ko-KR" altLang="en-US" sz="1200" spc="-45" dirty="0">
              <a:ln w="9525">
                <a:solidFill>
                  <a:srgbClr val="C9E7F7">
                    <a:alpha val="0"/>
                  </a:srgbClr>
                </a:solidFill>
              </a:ln>
              <a:solidFill>
                <a:schemeClr val="bg1"/>
              </a:solidFill>
              <a:latin typeface="KoPub돋움체 Bold"/>
              <a:ea typeface="KoPub돋움체 Bold"/>
            </a:endParaRPr>
          </a:p>
        </p:txBody>
      </p:sp>
      <p:sp>
        <p:nvSpPr>
          <p:cNvPr id="32" name="타원 31">
            <a:extLst>
              <a:ext uri="{FF2B5EF4-FFF2-40B4-BE49-F238E27FC236}">
                <a16:creationId xmlns:a16="http://schemas.microsoft.com/office/drawing/2014/main" id="{1EE27971-F558-D865-9336-74646F8DD990}"/>
              </a:ext>
            </a:extLst>
          </p:cNvPr>
          <p:cNvSpPr/>
          <p:nvPr/>
        </p:nvSpPr>
        <p:spPr>
          <a:xfrm>
            <a:off x="218693" y="3940318"/>
            <a:ext cx="234000" cy="2340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>
              <a:buClr>
                <a:prstClr val="black">
                  <a:lumMod val="75000"/>
                  <a:lumOff val="25000"/>
                </a:prstClr>
              </a:buClr>
            </a:pPr>
            <a:r>
              <a:rPr lang="en-US" altLang="ko-KR" sz="1200" spc="-45" dirty="0">
                <a:ln w="9525">
                  <a:solidFill>
                    <a:srgbClr val="C9E7F7">
                      <a:alpha val="0"/>
                    </a:srgbClr>
                  </a:solidFill>
                </a:ln>
                <a:solidFill>
                  <a:schemeClr val="bg1"/>
                </a:solidFill>
                <a:latin typeface="KoPub돋움체 Bold"/>
                <a:ea typeface="KoPub돋움체 Bold"/>
              </a:rPr>
              <a:t>2</a:t>
            </a:r>
            <a:endParaRPr lang="ko-KR" altLang="en-US" sz="1200" spc="-45" dirty="0">
              <a:ln w="9525">
                <a:solidFill>
                  <a:srgbClr val="C9E7F7">
                    <a:alpha val="0"/>
                  </a:srgbClr>
                </a:solidFill>
              </a:ln>
              <a:solidFill>
                <a:schemeClr val="bg1"/>
              </a:solidFill>
              <a:latin typeface="KoPub돋움체 Bold"/>
              <a:ea typeface="KoPub돋움체 Bold"/>
            </a:endParaRPr>
          </a:p>
        </p:txBody>
      </p:sp>
      <p:sp>
        <p:nvSpPr>
          <p:cNvPr id="33" name="타원 32">
            <a:extLst>
              <a:ext uri="{FF2B5EF4-FFF2-40B4-BE49-F238E27FC236}">
                <a16:creationId xmlns:a16="http://schemas.microsoft.com/office/drawing/2014/main" id="{4F981D53-ECC9-FC1A-4ED5-152161D3E278}"/>
              </a:ext>
            </a:extLst>
          </p:cNvPr>
          <p:cNvSpPr/>
          <p:nvPr/>
        </p:nvSpPr>
        <p:spPr>
          <a:xfrm>
            <a:off x="225804" y="5850391"/>
            <a:ext cx="234000" cy="2340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>
              <a:buClr>
                <a:prstClr val="black">
                  <a:lumMod val="75000"/>
                  <a:lumOff val="25000"/>
                </a:prstClr>
              </a:buClr>
            </a:pPr>
            <a:r>
              <a:rPr lang="en-US" altLang="ko-KR" sz="1200" spc="-45" dirty="0">
                <a:ln w="9525">
                  <a:solidFill>
                    <a:srgbClr val="C9E7F7">
                      <a:alpha val="0"/>
                    </a:srgbClr>
                  </a:solidFill>
                </a:ln>
                <a:solidFill>
                  <a:schemeClr val="bg1"/>
                </a:solidFill>
                <a:latin typeface="KoPub돋움체 Bold"/>
                <a:ea typeface="KoPub돋움체 Bold"/>
              </a:rPr>
              <a:t>3</a:t>
            </a:r>
            <a:endParaRPr lang="ko-KR" altLang="en-US" sz="1200" spc="-45" dirty="0">
              <a:ln w="9525">
                <a:solidFill>
                  <a:srgbClr val="C9E7F7">
                    <a:alpha val="0"/>
                  </a:srgbClr>
                </a:solidFill>
              </a:ln>
              <a:solidFill>
                <a:schemeClr val="bg1"/>
              </a:solidFill>
              <a:latin typeface="KoPub돋움체 Bold"/>
              <a:ea typeface="KoPub돋움체 Bold"/>
            </a:endParaRPr>
          </a:p>
        </p:txBody>
      </p:sp>
      <p:sp>
        <p:nvSpPr>
          <p:cNvPr id="36" name="타원 35">
            <a:extLst>
              <a:ext uri="{FF2B5EF4-FFF2-40B4-BE49-F238E27FC236}">
                <a16:creationId xmlns:a16="http://schemas.microsoft.com/office/drawing/2014/main" id="{2DEA4C6C-885B-10A8-7CEC-A8B864493D78}"/>
              </a:ext>
            </a:extLst>
          </p:cNvPr>
          <p:cNvSpPr/>
          <p:nvPr/>
        </p:nvSpPr>
        <p:spPr>
          <a:xfrm>
            <a:off x="6475697" y="6300030"/>
            <a:ext cx="234000" cy="2340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>
              <a:buClr>
                <a:prstClr val="black">
                  <a:lumMod val="75000"/>
                  <a:lumOff val="25000"/>
                </a:prstClr>
              </a:buClr>
            </a:pPr>
            <a:r>
              <a:rPr lang="en-US" altLang="ko-KR" sz="1200" spc="-45" dirty="0">
                <a:ln w="9525">
                  <a:solidFill>
                    <a:srgbClr val="C9E7F7">
                      <a:alpha val="0"/>
                    </a:srgbClr>
                  </a:solidFill>
                </a:ln>
                <a:solidFill>
                  <a:schemeClr val="bg1"/>
                </a:solidFill>
                <a:latin typeface="KoPub돋움체 Bold"/>
                <a:ea typeface="KoPub돋움체 Bold"/>
              </a:rPr>
              <a:t>4</a:t>
            </a:r>
            <a:endParaRPr lang="ko-KR" altLang="en-US" sz="1200" spc="-45" dirty="0">
              <a:ln w="9525">
                <a:solidFill>
                  <a:srgbClr val="C9E7F7">
                    <a:alpha val="0"/>
                  </a:srgbClr>
                </a:solidFill>
              </a:ln>
              <a:solidFill>
                <a:schemeClr val="bg1"/>
              </a:solidFill>
              <a:latin typeface="KoPub돋움체 Bold"/>
              <a:ea typeface="KoPub돋움체 Bold"/>
            </a:endParaRPr>
          </a:p>
        </p:txBody>
      </p:sp>
    </p:spTree>
    <p:extLst>
      <p:ext uri="{BB962C8B-B14F-4D97-AF65-F5344CB8AC3E}">
        <p14:creationId xmlns:p14="http://schemas.microsoft.com/office/powerpoint/2010/main" val="17880322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7D1AAA66-AC20-3DE8-25D7-BAAD0E0A84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804" y="1448682"/>
            <a:ext cx="6969696" cy="4960282"/>
          </a:xfrm>
          <a:prstGeom prst="rect">
            <a:avLst/>
          </a:prstGeom>
        </p:spPr>
      </p:pic>
      <p:sp>
        <p:nvSpPr>
          <p:cNvPr id="7" name="Text Box 91">
            <a:extLst>
              <a:ext uri="{FF2B5EF4-FFF2-40B4-BE49-F238E27FC236}">
                <a16:creationId xmlns:a16="http://schemas.microsoft.com/office/drawing/2014/main" id="{B1663E7F-B549-4628-9A35-2CF269A147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9804" y="374872"/>
            <a:ext cx="25968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defPPr>
              <a:defRPr lang="ko-KR"/>
            </a:defPPr>
            <a:lvl1pPr indent="0" latinLnBrk="0">
              <a:spcBef>
                <a:spcPct val="0"/>
              </a:spcBef>
              <a:buClr>
                <a:srgbClr val="0085CD"/>
              </a:buClr>
              <a:buSzPct val="120000"/>
              <a:defRPr kumimoji="0" sz="1400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KoPub돋움체 Medium" pitchFamily="18" charset="-127"/>
                <a:ea typeface="KoPub돋움체 Medium" pitchFamily="18" charset="-127"/>
                <a:cs typeface="Arial" charset="0"/>
              </a:defRPr>
            </a:lvl1pPr>
            <a:lvl2pPr marL="742950" indent="-28575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2pPr>
            <a:lvl3pPr marL="11430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3pPr>
            <a:lvl4pPr marL="16002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4pPr>
            <a:lvl5pPr marL="20574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9pPr>
          </a:lstStyle>
          <a:p>
            <a:r>
              <a:rPr lang="en-US" altLang="ko-KR" sz="3600" dirty="0">
                <a:ln>
                  <a:solidFill>
                    <a:srgbClr val="D1D1D1">
                      <a:alpha val="0"/>
                    </a:srgbClr>
                  </a:solidFill>
                </a:ln>
                <a:solidFill>
                  <a:srgbClr val="11467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6</a:t>
            </a:r>
          </a:p>
        </p:txBody>
      </p:sp>
      <p:sp>
        <p:nvSpPr>
          <p:cNvPr id="8" name="Text Box 91">
            <a:extLst>
              <a:ext uri="{FF2B5EF4-FFF2-40B4-BE49-F238E27FC236}">
                <a16:creationId xmlns:a16="http://schemas.microsoft.com/office/drawing/2014/main" id="{FE4675A9-5C05-472F-A16B-9D29EC7586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6734" y="467205"/>
            <a:ext cx="540216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defPPr>
              <a:defRPr lang="ko-KR"/>
            </a:defPPr>
            <a:lvl1pPr indent="0" latinLnBrk="0">
              <a:spcBef>
                <a:spcPct val="0"/>
              </a:spcBef>
              <a:buClr>
                <a:srgbClr val="0085CD"/>
              </a:buClr>
              <a:buSzPct val="120000"/>
              <a:defRPr kumimoji="0" sz="1400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KoPub돋움체 Medium" pitchFamily="18" charset="-127"/>
                <a:ea typeface="KoPub돋움체 Medium" pitchFamily="18" charset="-127"/>
                <a:cs typeface="Arial" charset="0"/>
              </a:defRPr>
            </a:lvl1pPr>
            <a:lvl2pPr marL="742950" indent="-28575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2pPr>
            <a:lvl3pPr marL="11430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3pPr>
            <a:lvl4pPr marL="16002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4pPr>
            <a:lvl5pPr marL="20574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9pPr>
          </a:lstStyle>
          <a:p>
            <a:r>
              <a:rPr lang="ko-KR" altLang="en-US" sz="2400" dirty="0">
                <a:ln>
                  <a:solidFill>
                    <a:srgbClr val="D1D1D1">
                      <a:alpha val="0"/>
                    </a:srgbClr>
                  </a:solidFill>
                </a:ln>
                <a:solidFill>
                  <a:srgbClr val="00206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업무담당자관리 </a:t>
            </a:r>
          </a:p>
        </p:txBody>
      </p:sp>
      <p:grpSp>
        <p:nvGrpSpPr>
          <p:cNvPr id="41" name="그룹 40">
            <a:extLst>
              <a:ext uri="{FF2B5EF4-FFF2-40B4-BE49-F238E27FC236}">
                <a16:creationId xmlns:a16="http://schemas.microsoft.com/office/drawing/2014/main" id="{7EE7CE87-3741-42C5-90CD-94AAA2FF16A9}"/>
              </a:ext>
            </a:extLst>
          </p:cNvPr>
          <p:cNvGrpSpPr/>
          <p:nvPr/>
        </p:nvGrpSpPr>
        <p:grpSpPr>
          <a:xfrm>
            <a:off x="547353" y="1103940"/>
            <a:ext cx="172137" cy="169672"/>
            <a:chOff x="9531362" y="4266989"/>
            <a:chExt cx="731150" cy="720674"/>
          </a:xfrm>
        </p:grpSpPr>
        <p:sp>
          <p:nvSpPr>
            <p:cNvPr id="42" name="Freeform 34">
              <a:extLst>
                <a:ext uri="{FF2B5EF4-FFF2-40B4-BE49-F238E27FC236}">
                  <a16:creationId xmlns:a16="http://schemas.microsoft.com/office/drawing/2014/main" id="{3ED906AA-7A09-439A-994B-D886A2DF0EB6}"/>
                </a:ext>
              </a:extLst>
            </p:cNvPr>
            <p:cNvSpPr>
              <a:spLocks/>
            </p:cNvSpPr>
            <p:nvPr/>
          </p:nvSpPr>
          <p:spPr bwMode="auto">
            <a:xfrm>
              <a:off x="9531362" y="4266989"/>
              <a:ext cx="698971" cy="720674"/>
            </a:xfrm>
            <a:custGeom>
              <a:avLst/>
              <a:gdLst>
                <a:gd name="T0" fmla="*/ 308 w 350"/>
                <a:gd name="T1" fmla="*/ 144 h 361"/>
                <a:gd name="T2" fmla="*/ 328 w 350"/>
                <a:gd name="T3" fmla="*/ 121 h 361"/>
                <a:gd name="T4" fmla="*/ 350 w 350"/>
                <a:gd name="T5" fmla="*/ 130 h 361"/>
                <a:gd name="T6" fmla="*/ 350 w 350"/>
                <a:gd name="T7" fmla="*/ 336 h 361"/>
                <a:gd name="T8" fmla="*/ 326 w 350"/>
                <a:gd name="T9" fmla="*/ 361 h 361"/>
                <a:gd name="T10" fmla="*/ 24 w 350"/>
                <a:gd name="T11" fmla="*/ 361 h 361"/>
                <a:gd name="T12" fmla="*/ 0 w 350"/>
                <a:gd name="T13" fmla="*/ 336 h 361"/>
                <a:gd name="T14" fmla="*/ 0 w 350"/>
                <a:gd name="T15" fmla="*/ 25 h 361"/>
                <a:gd name="T16" fmla="*/ 24 w 350"/>
                <a:gd name="T17" fmla="*/ 0 h 361"/>
                <a:gd name="T18" fmla="*/ 269 w 350"/>
                <a:gd name="T19" fmla="*/ 0 h 361"/>
                <a:gd name="T20" fmla="*/ 278 w 350"/>
                <a:gd name="T21" fmla="*/ 22 h 361"/>
                <a:gd name="T22" fmla="*/ 261 w 350"/>
                <a:gd name="T23" fmla="*/ 41 h 361"/>
                <a:gd name="T24" fmla="*/ 244 w 350"/>
                <a:gd name="T25" fmla="*/ 49 h 361"/>
                <a:gd name="T26" fmla="*/ 60 w 350"/>
                <a:gd name="T27" fmla="*/ 49 h 361"/>
                <a:gd name="T28" fmla="*/ 48 w 350"/>
                <a:gd name="T29" fmla="*/ 61 h 361"/>
                <a:gd name="T30" fmla="*/ 48 w 350"/>
                <a:gd name="T31" fmla="*/ 299 h 361"/>
                <a:gd name="T32" fmla="*/ 60 w 350"/>
                <a:gd name="T33" fmla="*/ 312 h 361"/>
                <a:gd name="T34" fmla="*/ 290 w 350"/>
                <a:gd name="T35" fmla="*/ 312 h 361"/>
                <a:gd name="T36" fmla="*/ 302 w 350"/>
                <a:gd name="T37" fmla="*/ 299 h 361"/>
                <a:gd name="T38" fmla="*/ 302 w 350"/>
                <a:gd name="T39" fmla="*/ 160 h 361"/>
                <a:gd name="T40" fmla="*/ 308 w 350"/>
                <a:gd name="T41" fmla="*/ 144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50" h="361">
                  <a:moveTo>
                    <a:pt x="308" y="144"/>
                  </a:moveTo>
                  <a:cubicBezTo>
                    <a:pt x="328" y="121"/>
                    <a:pt x="328" y="121"/>
                    <a:pt x="328" y="121"/>
                  </a:cubicBezTo>
                  <a:cubicBezTo>
                    <a:pt x="336" y="112"/>
                    <a:pt x="350" y="118"/>
                    <a:pt x="350" y="130"/>
                  </a:cubicBezTo>
                  <a:cubicBezTo>
                    <a:pt x="350" y="336"/>
                    <a:pt x="350" y="336"/>
                    <a:pt x="350" y="336"/>
                  </a:cubicBezTo>
                  <a:cubicBezTo>
                    <a:pt x="350" y="350"/>
                    <a:pt x="339" y="361"/>
                    <a:pt x="326" y="361"/>
                  </a:cubicBezTo>
                  <a:cubicBezTo>
                    <a:pt x="24" y="361"/>
                    <a:pt x="24" y="361"/>
                    <a:pt x="24" y="361"/>
                  </a:cubicBezTo>
                  <a:cubicBezTo>
                    <a:pt x="11" y="361"/>
                    <a:pt x="0" y="350"/>
                    <a:pt x="0" y="336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11"/>
                    <a:pt x="11" y="0"/>
                    <a:pt x="24" y="0"/>
                  </a:cubicBezTo>
                  <a:cubicBezTo>
                    <a:pt x="269" y="0"/>
                    <a:pt x="269" y="0"/>
                    <a:pt x="269" y="0"/>
                  </a:cubicBezTo>
                  <a:cubicBezTo>
                    <a:pt x="280" y="0"/>
                    <a:pt x="286" y="13"/>
                    <a:pt x="278" y="22"/>
                  </a:cubicBezTo>
                  <a:cubicBezTo>
                    <a:pt x="261" y="41"/>
                    <a:pt x="261" y="41"/>
                    <a:pt x="261" y="41"/>
                  </a:cubicBezTo>
                  <a:cubicBezTo>
                    <a:pt x="257" y="46"/>
                    <a:pt x="250" y="49"/>
                    <a:pt x="244" y="49"/>
                  </a:cubicBezTo>
                  <a:cubicBezTo>
                    <a:pt x="60" y="49"/>
                    <a:pt x="60" y="49"/>
                    <a:pt x="60" y="49"/>
                  </a:cubicBezTo>
                  <a:cubicBezTo>
                    <a:pt x="53" y="49"/>
                    <a:pt x="48" y="55"/>
                    <a:pt x="48" y="61"/>
                  </a:cubicBezTo>
                  <a:cubicBezTo>
                    <a:pt x="48" y="299"/>
                    <a:pt x="48" y="299"/>
                    <a:pt x="48" y="299"/>
                  </a:cubicBezTo>
                  <a:cubicBezTo>
                    <a:pt x="48" y="306"/>
                    <a:pt x="53" y="312"/>
                    <a:pt x="60" y="312"/>
                  </a:cubicBezTo>
                  <a:cubicBezTo>
                    <a:pt x="290" y="312"/>
                    <a:pt x="290" y="312"/>
                    <a:pt x="290" y="312"/>
                  </a:cubicBezTo>
                  <a:cubicBezTo>
                    <a:pt x="297" y="312"/>
                    <a:pt x="302" y="306"/>
                    <a:pt x="302" y="299"/>
                  </a:cubicBezTo>
                  <a:cubicBezTo>
                    <a:pt x="302" y="160"/>
                    <a:pt x="302" y="160"/>
                    <a:pt x="302" y="160"/>
                  </a:cubicBezTo>
                  <a:cubicBezTo>
                    <a:pt x="302" y="154"/>
                    <a:pt x="304" y="149"/>
                    <a:pt x="308" y="144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2953" tIns="41476" rIns="82953" bIns="41476" numCol="1" anchor="t" anchorCtr="0" compatLnSpc="1">
              <a:prstTxWarp prst="textNoShape">
                <a:avLst/>
              </a:prstTxWarp>
            </a:bodyPr>
            <a:lstStyle/>
            <a:p>
              <a:pPr defTabSz="414772" latinLnBrk="0">
                <a:defRPr/>
              </a:pPr>
              <a:endParaRPr lang="ko-KR" altLang="en-US" sz="1633" ker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ea typeface="KoPub돋움체 Medium" panose="020B0600000101010101" pitchFamily="50" charset="-127"/>
              </a:endParaRPr>
            </a:p>
          </p:txBody>
        </p:sp>
        <p:sp>
          <p:nvSpPr>
            <p:cNvPr id="43" name="Freeform 35">
              <a:extLst>
                <a:ext uri="{FF2B5EF4-FFF2-40B4-BE49-F238E27FC236}">
                  <a16:creationId xmlns:a16="http://schemas.microsoft.com/office/drawing/2014/main" id="{D15E0C64-6283-4B94-9145-5DBA6538A08F}"/>
                </a:ext>
              </a:extLst>
            </p:cNvPr>
            <p:cNvSpPr>
              <a:spLocks/>
            </p:cNvSpPr>
            <p:nvPr/>
          </p:nvSpPr>
          <p:spPr bwMode="auto">
            <a:xfrm>
              <a:off x="9672802" y="4274473"/>
              <a:ext cx="589710" cy="521609"/>
            </a:xfrm>
            <a:custGeom>
              <a:avLst/>
              <a:gdLst>
                <a:gd name="T0" fmla="*/ 114 w 295"/>
                <a:gd name="T1" fmla="*/ 249 h 261"/>
                <a:gd name="T2" fmla="*/ 287 w 295"/>
                <a:gd name="T3" fmla="*/ 50 h 261"/>
                <a:gd name="T4" fmla="*/ 286 w 295"/>
                <a:gd name="T5" fmla="*/ 21 h 261"/>
                <a:gd name="T6" fmla="*/ 271 w 295"/>
                <a:gd name="T7" fmla="*/ 8 h 261"/>
                <a:gd name="T8" fmla="*/ 244 w 295"/>
                <a:gd name="T9" fmla="*/ 9 h 261"/>
                <a:gd name="T10" fmla="*/ 99 w 295"/>
                <a:gd name="T11" fmla="*/ 175 h 261"/>
                <a:gd name="T12" fmla="*/ 81 w 295"/>
                <a:gd name="T13" fmla="*/ 176 h 261"/>
                <a:gd name="T14" fmla="*/ 48 w 295"/>
                <a:gd name="T15" fmla="*/ 147 h 261"/>
                <a:gd name="T16" fmla="*/ 20 w 295"/>
                <a:gd name="T17" fmla="*/ 149 h 261"/>
                <a:gd name="T18" fmla="*/ 7 w 295"/>
                <a:gd name="T19" fmla="*/ 165 h 261"/>
                <a:gd name="T20" fmla="*/ 10 w 295"/>
                <a:gd name="T21" fmla="*/ 193 h 261"/>
                <a:gd name="T22" fmla="*/ 76 w 295"/>
                <a:gd name="T23" fmla="*/ 251 h 261"/>
                <a:gd name="T24" fmla="*/ 114 w 295"/>
                <a:gd name="T25" fmla="*/ 249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5" h="261">
                  <a:moveTo>
                    <a:pt x="114" y="249"/>
                  </a:moveTo>
                  <a:cubicBezTo>
                    <a:pt x="287" y="50"/>
                    <a:pt x="287" y="50"/>
                    <a:pt x="287" y="50"/>
                  </a:cubicBezTo>
                  <a:cubicBezTo>
                    <a:pt x="295" y="41"/>
                    <a:pt x="294" y="29"/>
                    <a:pt x="286" y="21"/>
                  </a:cubicBezTo>
                  <a:cubicBezTo>
                    <a:pt x="271" y="8"/>
                    <a:pt x="271" y="8"/>
                    <a:pt x="271" y="8"/>
                  </a:cubicBezTo>
                  <a:cubicBezTo>
                    <a:pt x="263" y="0"/>
                    <a:pt x="251" y="1"/>
                    <a:pt x="244" y="9"/>
                  </a:cubicBezTo>
                  <a:cubicBezTo>
                    <a:pt x="99" y="175"/>
                    <a:pt x="99" y="175"/>
                    <a:pt x="99" y="175"/>
                  </a:cubicBezTo>
                  <a:cubicBezTo>
                    <a:pt x="94" y="180"/>
                    <a:pt x="86" y="181"/>
                    <a:pt x="81" y="176"/>
                  </a:cubicBezTo>
                  <a:cubicBezTo>
                    <a:pt x="48" y="147"/>
                    <a:pt x="48" y="147"/>
                    <a:pt x="48" y="147"/>
                  </a:cubicBezTo>
                  <a:cubicBezTo>
                    <a:pt x="40" y="140"/>
                    <a:pt x="27" y="141"/>
                    <a:pt x="20" y="149"/>
                  </a:cubicBezTo>
                  <a:cubicBezTo>
                    <a:pt x="7" y="165"/>
                    <a:pt x="7" y="165"/>
                    <a:pt x="7" y="165"/>
                  </a:cubicBezTo>
                  <a:cubicBezTo>
                    <a:pt x="0" y="173"/>
                    <a:pt x="1" y="186"/>
                    <a:pt x="10" y="193"/>
                  </a:cubicBezTo>
                  <a:cubicBezTo>
                    <a:pt x="76" y="251"/>
                    <a:pt x="76" y="251"/>
                    <a:pt x="76" y="251"/>
                  </a:cubicBezTo>
                  <a:cubicBezTo>
                    <a:pt x="87" y="261"/>
                    <a:pt x="104" y="260"/>
                    <a:pt x="114" y="249"/>
                  </a:cubicBezTo>
                  <a:close/>
                </a:path>
              </a:pathLst>
            </a:custGeom>
            <a:solidFill>
              <a:srgbClr val="122164"/>
            </a:solidFill>
            <a:ln>
              <a:noFill/>
            </a:ln>
          </p:spPr>
          <p:txBody>
            <a:bodyPr vert="horz" wrap="square" lIns="82953" tIns="41476" rIns="82953" bIns="41476" numCol="1" anchor="t" anchorCtr="0" compatLnSpc="1">
              <a:prstTxWarp prst="textNoShape">
                <a:avLst/>
              </a:prstTxWarp>
            </a:bodyPr>
            <a:lstStyle/>
            <a:p>
              <a:pPr defTabSz="414772" latinLnBrk="0">
                <a:defRPr/>
              </a:pPr>
              <a:endParaRPr lang="ko-KR" altLang="en-US" sz="1633" ker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ea typeface="KoPub돋움체 Medium" panose="020B0600000101010101" pitchFamily="50" charset="-127"/>
              </a:endParaRPr>
            </a:p>
          </p:txBody>
        </p:sp>
      </p:grpSp>
      <p:sp>
        <p:nvSpPr>
          <p:cNvPr id="20" name="텍스트 개체 틀 1">
            <a:extLst>
              <a:ext uri="{FF2B5EF4-FFF2-40B4-BE49-F238E27FC236}">
                <a16:creationId xmlns:a16="http://schemas.microsoft.com/office/drawing/2014/main" id="{8423436A-6690-48AD-84A9-5FB1C41902A0}"/>
              </a:ext>
            </a:extLst>
          </p:cNvPr>
          <p:cNvSpPr txBox="1">
            <a:spLocks/>
          </p:cNvSpPr>
          <p:nvPr/>
        </p:nvSpPr>
        <p:spPr>
          <a:xfrm>
            <a:off x="7472097" y="1654530"/>
            <a:ext cx="2176999" cy="4500000"/>
          </a:xfrm>
          <a:prstGeom prst="rect">
            <a:avLst/>
          </a:prstGeom>
        </p:spPr>
        <p:txBody>
          <a:bodyPr/>
          <a:lstStyle>
            <a:lvl1pPr marL="185738" indent="-185738" algn="l" defTabSz="742950" rtl="0" eaLnBrk="1" latinLnBrk="1" hangingPunct="1">
              <a:lnSpc>
                <a:spcPct val="90000"/>
              </a:lnSpc>
              <a:spcBef>
                <a:spcPts val="813"/>
              </a:spcBef>
              <a:buFont typeface="Arial" panose="020B0604020202020204" pitchFamily="34" charset="0"/>
              <a:buChar char="•"/>
              <a:defRPr sz="22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3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9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28688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6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00163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71638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3113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14588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86063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57538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ko-KR" altLang="en-US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기업관리자정보 </a:t>
            </a:r>
            <a:r>
              <a:rPr lang="en-US" altLang="ko-KR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&gt; </a:t>
            </a:r>
            <a:r>
              <a:rPr lang="ko-KR" altLang="en-US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업무담당자 관리 화면</a:t>
            </a:r>
            <a:r>
              <a:rPr lang="en-US" altLang="ko-KR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</a:t>
            </a:r>
          </a:p>
          <a:p>
            <a:pPr marL="228600" indent="-228600">
              <a:lnSpc>
                <a:spcPct val="120000"/>
              </a:lnSpc>
              <a:buFont typeface="+mj-ea"/>
              <a:buAutoNum type="circleNumDbPlain"/>
            </a:pPr>
            <a:r>
              <a:rPr kumimoji="0" lang="ko-KR" altLang="en-US" sz="1300" b="1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기업관리자 계정으로 로그인 후 상단의 </a:t>
            </a:r>
            <a:r>
              <a:rPr kumimoji="0" lang="en-US" altLang="ko-KR" sz="1300" b="1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“</a:t>
            </a:r>
            <a:r>
              <a:rPr kumimoji="0" lang="ko-KR" altLang="en-US" sz="1300" b="1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기업관리자정보</a:t>
            </a:r>
            <a:r>
              <a:rPr lang="en-US" altLang="ko-KR" sz="1300" b="1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”</a:t>
            </a:r>
            <a:r>
              <a:rPr kumimoji="0" lang="en-US" altLang="ko-KR" sz="1300" b="1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 </a:t>
            </a:r>
            <a:r>
              <a:rPr kumimoji="0" lang="ko-KR" altLang="en-US" sz="1300" b="1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선택</a:t>
            </a:r>
            <a:endParaRPr kumimoji="0" lang="en-US" altLang="ko-KR" sz="1300" b="1" spc="-50" dirty="0">
              <a:ln>
                <a:solidFill>
                  <a:srgbClr val="4472C4">
                    <a:alpha val="0"/>
                  </a:srgbClr>
                </a:solidFill>
              </a:ln>
              <a:solidFill>
                <a:schemeClr val="accent5">
                  <a:lumMod val="50000"/>
                </a:scheme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marL="228600" indent="-228600">
              <a:lnSpc>
                <a:spcPct val="120000"/>
              </a:lnSpc>
              <a:buFont typeface="+mj-ea"/>
              <a:buAutoNum type="circleNumDbPlain"/>
            </a:pPr>
            <a:r>
              <a:rPr kumimoji="0" lang="ko-KR" altLang="en-US" sz="1300" b="1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업무담당자관리 화면으로 이동</a:t>
            </a:r>
            <a:endParaRPr kumimoji="0" lang="en-US" altLang="ko-KR" sz="1300" b="1" spc="-50" dirty="0">
              <a:ln>
                <a:solidFill>
                  <a:srgbClr val="4472C4">
                    <a:alpha val="0"/>
                  </a:srgbClr>
                </a:solidFill>
              </a:ln>
              <a:solidFill>
                <a:schemeClr val="accent5">
                  <a:lumMod val="50000"/>
                </a:scheme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marL="228600" indent="-228600">
              <a:lnSpc>
                <a:spcPct val="120000"/>
              </a:lnSpc>
              <a:buFont typeface="+mj-ea"/>
              <a:buAutoNum type="circleNumDbPlain"/>
            </a:pPr>
            <a:r>
              <a:rPr kumimoji="0" lang="ko-KR" altLang="en-US" sz="1300" b="1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승인할 업무담당자 아이디 선택 후 상세화면으로 이동</a:t>
            </a:r>
            <a:endParaRPr kumimoji="0" lang="en-US" altLang="ko-KR" sz="1300" b="1" spc="-50" dirty="0">
              <a:ln>
                <a:solidFill>
                  <a:srgbClr val="4472C4">
                    <a:alpha val="0"/>
                  </a:srgbClr>
                </a:solidFill>
              </a:ln>
              <a:solidFill>
                <a:schemeClr val="accent5">
                  <a:lumMod val="50000"/>
                </a:scheme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CA6C2D31-15FE-6B65-58A2-294C0042F8F5}"/>
              </a:ext>
            </a:extLst>
          </p:cNvPr>
          <p:cNvSpPr/>
          <p:nvPr/>
        </p:nvSpPr>
        <p:spPr bwMode="auto">
          <a:xfrm>
            <a:off x="7541770" y="513974"/>
            <a:ext cx="2030400" cy="365218"/>
          </a:xfrm>
          <a:prstGeom prst="rect">
            <a:avLst/>
          </a:prstGeom>
          <a:noFill/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600" spc="-1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C1D32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업무담당자관리</a:t>
            </a:r>
          </a:p>
        </p:txBody>
      </p:sp>
      <p:sp>
        <p:nvSpPr>
          <p:cNvPr id="4" name="Text Box 174">
            <a:extLst>
              <a:ext uri="{FF2B5EF4-FFF2-40B4-BE49-F238E27FC236}">
                <a16:creationId xmlns:a16="http://schemas.microsoft.com/office/drawing/2014/main" id="{5CF4D464-EF3B-37FC-8F07-3F11D2EE3F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6873" y="1054641"/>
            <a:ext cx="6519127" cy="276999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>
              <a:spcBef>
                <a:spcPct val="0"/>
              </a:spcBef>
              <a:buNone/>
              <a:defRPr sz="3000">
                <a:latin typeface="나눔고딕 ExtraBold" panose="020D0904000000000000" pitchFamily="50" charset="-127"/>
                <a:ea typeface="나눔고딕 ExtraBold" panose="020D0904000000000000" pitchFamily="50" charset="-127"/>
                <a:cs typeface="+mj-cs"/>
              </a:defRPr>
            </a:lvl1pPr>
          </a:lstStyle>
          <a:p>
            <a:pPr defTabSz="957474" fontAlgn="auto" latinLnBrk="0">
              <a:spcAft>
                <a:spcPts val="0"/>
              </a:spcAft>
              <a:tabLst>
                <a:tab pos="2514600" algn="l"/>
              </a:tabLst>
              <a:defRPr/>
            </a:pPr>
            <a:r>
              <a:rPr kumimoji="0" lang="ko-KR" altLang="en-US" sz="1800" spc="-38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업무담당자관리 </a:t>
            </a:r>
            <a:r>
              <a:rPr lang="ko-KR" altLang="en-US" sz="1800" spc="-38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목록 </a:t>
            </a:r>
            <a:r>
              <a:rPr kumimoji="0" lang="ko-KR" altLang="en-US" sz="1800" spc="-38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화면</a:t>
            </a:r>
            <a:endParaRPr kumimoji="0" lang="ko-KR" altLang="en-US" sz="1800" spc="-5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rgbClr val="122164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6ED96ED9-C636-EBA1-3594-1ECC4B60904A}"/>
              </a:ext>
            </a:extLst>
          </p:cNvPr>
          <p:cNvSpPr/>
          <p:nvPr/>
        </p:nvSpPr>
        <p:spPr>
          <a:xfrm>
            <a:off x="2630016" y="5103224"/>
            <a:ext cx="793732" cy="1241405"/>
          </a:xfrm>
          <a:prstGeom prst="rect">
            <a:avLst/>
          </a:prstGeom>
          <a:noFill/>
          <a:ln w="15875">
            <a:solidFill>
              <a:schemeClr val="tx1">
                <a:lumMod val="75000"/>
                <a:lumOff val="2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D9DC847-511D-F504-852A-AB5D5F48E75B}"/>
              </a:ext>
            </a:extLst>
          </p:cNvPr>
          <p:cNvSpPr/>
          <p:nvPr/>
        </p:nvSpPr>
        <p:spPr>
          <a:xfrm>
            <a:off x="4396735" y="5357246"/>
            <a:ext cx="1618259" cy="728889"/>
          </a:xfrm>
          <a:prstGeom prst="rect">
            <a:avLst/>
          </a:prstGeom>
          <a:solidFill>
            <a:schemeClr val="accent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spc="-6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승인할 업무담당자 </a:t>
            </a:r>
            <a:endParaRPr lang="en-US" altLang="ko-KR" sz="1400" b="1" spc="-6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algn="ctr"/>
            <a:r>
              <a:rPr lang="ko-KR" altLang="en-US" sz="1400" b="1" spc="-6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아이디 선택</a:t>
            </a:r>
            <a:endParaRPr lang="en-US" altLang="ko-KR" sz="1400" b="1" spc="-6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10" name="화살표: 오른쪽 9">
            <a:extLst>
              <a:ext uri="{FF2B5EF4-FFF2-40B4-BE49-F238E27FC236}">
                <a16:creationId xmlns:a16="http://schemas.microsoft.com/office/drawing/2014/main" id="{5CBAC11B-B7F9-1743-F9D1-0BB9A8203500}"/>
              </a:ext>
            </a:extLst>
          </p:cNvPr>
          <p:cNvSpPr/>
          <p:nvPr/>
        </p:nvSpPr>
        <p:spPr>
          <a:xfrm rot="10800000">
            <a:off x="3611072" y="5405988"/>
            <a:ext cx="541341" cy="572584"/>
          </a:xfrm>
          <a:prstGeom prst="rightArrow">
            <a:avLst/>
          </a:prstGeom>
          <a:solidFill>
            <a:schemeClr val="accent1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b="1" spc="-6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12" name="타원 11">
            <a:extLst>
              <a:ext uri="{FF2B5EF4-FFF2-40B4-BE49-F238E27FC236}">
                <a16:creationId xmlns:a16="http://schemas.microsoft.com/office/drawing/2014/main" id="{0795707E-9BA1-D365-BC57-76867A7E1DF2}"/>
              </a:ext>
            </a:extLst>
          </p:cNvPr>
          <p:cNvSpPr/>
          <p:nvPr/>
        </p:nvSpPr>
        <p:spPr>
          <a:xfrm>
            <a:off x="2495672" y="5040432"/>
            <a:ext cx="234000" cy="232161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>
              <a:buClr>
                <a:prstClr val="black">
                  <a:lumMod val="75000"/>
                  <a:lumOff val="25000"/>
                </a:prstClr>
              </a:buClr>
            </a:pPr>
            <a:r>
              <a:rPr lang="en-US" altLang="ko-KR" sz="1200" spc="-45" dirty="0">
                <a:ln w="9525">
                  <a:solidFill>
                    <a:srgbClr val="C9E7F7">
                      <a:alpha val="0"/>
                    </a:srgbClr>
                  </a:solidFill>
                </a:ln>
                <a:solidFill>
                  <a:schemeClr val="bg1"/>
                </a:solidFill>
                <a:latin typeface="KoPub돋움체 Bold"/>
                <a:ea typeface="KoPub돋움체 Bold"/>
              </a:rPr>
              <a:t>3</a:t>
            </a:r>
            <a:endParaRPr lang="ko-KR" altLang="en-US" sz="1200" spc="-45" dirty="0">
              <a:ln w="9525">
                <a:solidFill>
                  <a:srgbClr val="C9E7F7">
                    <a:alpha val="0"/>
                  </a:srgbClr>
                </a:solidFill>
              </a:ln>
              <a:solidFill>
                <a:schemeClr val="bg1"/>
              </a:solidFill>
              <a:latin typeface="KoPub돋움체 Bold"/>
              <a:ea typeface="KoPub돋움체 Bold"/>
            </a:endParaRPr>
          </a:p>
        </p:txBody>
      </p:sp>
      <p:sp>
        <p:nvSpPr>
          <p:cNvPr id="11" name="타원 10">
            <a:extLst>
              <a:ext uri="{FF2B5EF4-FFF2-40B4-BE49-F238E27FC236}">
                <a16:creationId xmlns:a16="http://schemas.microsoft.com/office/drawing/2014/main" id="{BBF1D43B-CB31-0F35-7EFE-FE9B28B4A60E}"/>
              </a:ext>
            </a:extLst>
          </p:cNvPr>
          <p:cNvSpPr/>
          <p:nvPr/>
        </p:nvSpPr>
        <p:spPr>
          <a:xfrm>
            <a:off x="6211897" y="1595911"/>
            <a:ext cx="234000" cy="232161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>
              <a:buClr>
                <a:prstClr val="black">
                  <a:lumMod val="75000"/>
                  <a:lumOff val="25000"/>
                </a:prstClr>
              </a:buClr>
            </a:pPr>
            <a:r>
              <a:rPr lang="en-US" altLang="ko-KR" sz="1200" spc="-45" dirty="0">
                <a:ln w="9525">
                  <a:solidFill>
                    <a:srgbClr val="C9E7F7">
                      <a:alpha val="0"/>
                    </a:srgbClr>
                  </a:solidFill>
                </a:ln>
                <a:solidFill>
                  <a:schemeClr val="bg1"/>
                </a:solidFill>
                <a:latin typeface="KoPub돋움체 Bold"/>
                <a:ea typeface="KoPub돋움체 Bold"/>
              </a:rPr>
              <a:t>1</a:t>
            </a:r>
            <a:endParaRPr lang="ko-KR" altLang="en-US" sz="1200" spc="-45" dirty="0">
              <a:ln w="9525">
                <a:solidFill>
                  <a:srgbClr val="C9E7F7">
                    <a:alpha val="0"/>
                  </a:srgbClr>
                </a:solidFill>
              </a:ln>
              <a:solidFill>
                <a:schemeClr val="bg1"/>
              </a:solidFill>
              <a:latin typeface="KoPub돋움체 Bold"/>
              <a:ea typeface="KoPub돋움체 Bold"/>
            </a:endParaRPr>
          </a:p>
        </p:txBody>
      </p:sp>
      <p:sp>
        <p:nvSpPr>
          <p:cNvPr id="14" name="타원 13">
            <a:extLst>
              <a:ext uri="{FF2B5EF4-FFF2-40B4-BE49-F238E27FC236}">
                <a16:creationId xmlns:a16="http://schemas.microsoft.com/office/drawing/2014/main" id="{45171AC3-2826-76DC-4E16-0A0CB1B43CF7}"/>
              </a:ext>
            </a:extLst>
          </p:cNvPr>
          <p:cNvSpPr/>
          <p:nvPr/>
        </p:nvSpPr>
        <p:spPr>
          <a:xfrm>
            <a:off x="304011" y="3812742"/>
            <a:ext cx="234000" cy="232161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>
              <a:buClr>
                <a:prstClr val="black">
                  <a:lumMod val="75000"/>
                  <a:lumOff val="25000"/>
                </a:prstClr>
              </a:buClr>
            </a:pPr>
            <a:r>
              <a:rPr lang="en-US" altLang="ko-KR" sz="1200" spc="-45" dirty="0">
                <a:ln w="9525">
                  <a:solidFill>
                    <a:srgbClr val="C9E7F7">
                      <a:alpha val="0"/>
                    </a:srgbClr>
                  </a:solidFill>
                </a:ln>
                <a:solidFill>
                  <a:schemeClr val="bg1"/>
                </a:solidFill>
                <a:latin typeface="KoPub돋움체 Bold"/>
                <a:ea typeface="KoPub돋움체 Bold"/>
              </a:rPr>
              <a:t>2</a:t>
            </a:r>
            <a:endParaRPr lang="ko-KR" altLang="en-US" sz="1200" spc="-45" dirty="0">
              <a:ln w="9525">
                <a:solidFill>
                  <a:srgbClr val="C9E7F7">
                    <a:alpha val="0"/>
                  </a:srgbClr>
                </a:solidFill>
              </a:ln>
              <a:solidFill>
                <a:schemeClr val="bg1"/>
              </a:solidFill>
              <a:latin typeface="KoPub돋움체 Bold"/>
              <a:ea typeface="KoPub돋움체 Bold"/>
            </a:endParaRPr>
          </a:p>
        </p:txBody>
      </p:sp>
    </p:spTree>
    <p:extLst>
      <p:ext uri="{BB962C8B-B14F-4D97-AF65-F5344CB8AC3E}">
        <p14:creationId xmlns:p14="http://schemas.microsoft.com/office/powerpoint/2010/main" val="34085867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>
            <a:extLst>
              <a:ext uri="{FF2B5EF4-FFF2-40B4-BE49-F238E27FC236}">
                <a16:creationId xmlns:a16="http://schemas.microsoft.com/office/drawing/2014/main" id="{34E8AD6F-249B-C375-A6C5-E8FD033582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948" y="1448682"/>
            <a:ext cx="6972300" cy="4500000"/>
          </a:xfrm>
          <a:prstGeom prst="rect">
            <a:avLst/>
          </a:prstGeom>
        </p:spPr>
      </p:pic>
      <p:sp>
        <p:nvSpPr>
          <p:cNvPr id="7" name="Text Box 91">
            <a:extLst>
              <a:ext uri="{FF2B5EF4-FFF2-40B4-BE49-F238E27FC236}">
                <a16:creationId xmlns:a16="http://schemas.microsoft.com/office/drawing/2014/main" id="{B1663E7F-B549-4628-9A35-2CF269A147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9804" y="374872"/>
            <a:ext cx="25968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defPPr>
              <a:defRPr lang="ko-KR"/>
            </a:defPPr>
            <a:lvl1pPr indent="0" latinLnBrk="0">
              <a:spcBef>
                <a:spcPct val="0"/>
              </a:spcBef>
              <a:buClr>
                <a:srgbClr val="0085CD"/>
              </a:buClr>
              <a:buSzPct val="120000"/>
              <a:defRPr kumimoji="0" sz="1400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KoPub돋움체 Medium" pitchFamily="18" charset="-127"/>
                <a:ea typeface="KoPub돋움체 Medium" pitchFamily="18" charset="-127"/>
                <a:cs typeface="Arial" charset="0"/>
              </a:defRPr>
            </a:lvl1pPr>
            <a:lvl2pPr marL="742950" indent="-28575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2pPr>
            <a:lvl3pPr marL="11430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3pPr>
            <a:lvl4pPr marL="16002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4pPr>
            <a:lvl5pPr marL="20574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9pPr>
          </a:lstStyle>
          <a:p>
            <a:r>
              <a:rPr lang="en-US" altLang="ko-KR" sz="3600" dirty="0">
                <a:ln>
                  <a:solidFill>
                    <a:srgbClr val="D1D1D1">
                      <a:alpha val="0"/>
                    </a:srgbClr>
                  </a:solidFill>
                </a:ln>
                <a:solidFill>
                  <a:srgbClr val="11467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7</a:t>
            </a:r>
          </a:p>
        </p:txBody>
      </p:sp>
      <p:sp>
        <p:nvSpPr>
          <p:cNvPr id="8" name="Text Box 91">
            <a:extLst>
              <a:ext uri="{FF2B5EF4-FFF2-40B4-BE49-F238E27FC236}">
                <a16:creationId xmlns:a16="http://schemas.microsoft.com/office/drawing/2014/main" id="{FE4675A9-5C05-472F-A16B-9D29EC7586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6734" y="467205"/>
            <a:ext cx="540216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defPPr>
              <a:defRPr lang="ko-KR"/>
            </a:defPPr>
            <a:lvl1pPr indent="0" latinLnBrk="0">
              <a:spcBef>
                <a:spcPct val="0"/>
              </a:spcBef>
              <a:buClr>
                <a:srgbClr val="0085CD"/>
              </a:buClr>
              <a:buSzPct val="120000"/>
              <a:defRPr kumimoji="0" sz="1400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KoPub돋움체 Medium" pitchFamily="18" charset="-127"/>
                <a:ea typeface="KoPub돋움체 Medium" pitchFamily="18" charset="-127"/>
                <a:cs typeface="Arial" charset="0"/>
              </a:defRPr>
            </a:lvl1pPr>
            <a:lvl2pPr marL="742950" indent="-28575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2pPr>
            <a:lvl3pPr marL="11430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3pPr>
            <a:lvl4pPr marL="16002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4pPr>
            <a:lvl5pPr marL="20574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9pPr>
          </a:lstStyle>
          <a:p>
            <a:r>
              <a:rPr lang="ko-KR" altLang="en-US" sz="2400" dirty="0">
                <a:ln>
                  <a:solidFill>
                    <a:srgbClr val="D1D1D1">
                      <a:alpha val="0"/>
                    </a:srgbClr>
                  </a:solidFill>
                </a:ln>
                <a:solidFill>
                  <a:srgbClr val="00206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업무담당자관리</a:t>
            </a:r>
            <a:r>
              <a:rPr lang="en-US" altLang="ko-KR" sz="2400" dirty="0">
                <a:ln>
                  <a:solidFill>
                    <a:srgbClr val="D1D1D1">
                      <a:alpha val="0"/>
                    </a:srgbClr>
                  </a:solidFill>
                </a:ln>
                <a:solidFill>
                  <a:srgbClr val="00206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-</a:t>
            </a:r>
            <a:r>
              <a:rPr lang="ko-KR" altLang="en-US" sz="2400" dirty="0">
                <a:ln>
                  <a:solidFill>
                    <a:srgbClr val="D1D1D1">
                      <a:alpha val="0"/>
                    </a:srgbClr>
                  </a:solidFill>
                </a:ln>
                <a:solidFill>
                  <a:srgbClr val="00206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가입요청 상태 </a:t>
            </a:r>
          </a:p>
        </p:txBody>
      </p:sp>
      <p:grpSp>
        <p:nvGrpSpPr>
          <p:cNvPr id="41" name="그룹 40">
            <a:extLst>
              <a:ext uri="{FF2B5EF4-FFF2-40B4-BE49-F238E27FC236}">
                <a16:creationId xmlns:a16="http://schemas.microsoft.com/office/drawing/2014/main" id="{7EE7CE87-3741-42C5-90CD-94AAA2FF16A9}"/>
              </a:ext>
            </a:extLst>
          </p:cNvPr>
          <p:cNvGrpSpPr/>
          <p:nvPr/>
        </p:nvGrpSpPr>
        <p:grpSpPr>
          <a:xfrm>
            <a:off x="547353" y="1103940"/>
            <a:ext cx="172137" cy="169672"/>
            <a:chOff x="9531362" y="4266989"/>
            <a:chExt cx="731150" cy="720674"/>
          </a:xfrm>
        </p:grpSpPr>
        <p:sp>
          <p:nvSpPr>
            <p:cNvPr id="42" name="Freeform 34">
              <a:extLst>
                <a:ext uri="{FF2B5EF4-FFF2-40B4-BE49-F238E27FC236}">
                  <a16:creationId xmlns:a16="http://schemas.microsoft.com/office/drawing/2014/main" id="{3ED906AA-7A09-439A-994B-D886A2DF0EB6}"/>
                </a:ext>
              </a:extLst>
            </p:cNvPr>
            <p:cNvSpPr>
              <a:spLocks/>
            </p:cNvSpPr>
            <p:nvPr/>
          </p:nvSpPr>
          <p:spPr bwMode="auto">
            <a:xfrm>
              <a:off x="9531362" y="4266989"/>
              <a:ext cx="698971" cy="720674"/>
            </a:xfrm>
            <a:custGeom>
              <a:avLst/>
              <a:gdLst>
                <a:gd name="T0" fmla="*/ 308 w 350"/>
                <a:gd name="T1" fmla="*/ 144 h 361"/>
                <a:gd name="T2" fmla="*/ 328 w 350"/>
                <a:gd name="T3" fmla="*/ 121 h 361"/>
                <a:gd name="T4" fmla="*/ 350 w 350"/>
                <a:gd name="T5" fmla="*/ 130 h 361"/>
                <a:gd name="T6" fmla="*/ 350 w 350"/>
                <a:gd name="T7" fmla="*/ 336 h 361"/>
                <a:gd name="T8" fmla="*/ 326 w 350"/>
                <a:gd name="T9" fmla="*/ 361 h 361"/>
                <a:gd name="T10" fmla="*/ 24 w 350"/>
                <a:gd name="T11" fmla="*/ 361 h 361"/>
                <a:gd name="T12" fmla="*/ 0 w 350"/>
                <a:gd name="T13" fmla="*/ 336 h 361"/>
                <a:gd name="T14" fmla="*/ 0 w 350"/>
                <a:gd name="T15" fmla="*/ 25 h 361"/>
                <a:gd name="T16" fmla="*/ 24 w 350"/>
                <a:gd name="T17" fmla="*/ 0 h 361"/>
                <a:gd name="T18" fmla="*/ 269 w 350"/>
                <a:gd name="T19" fmla="*/ 0 h 361"/>
                <a:gd name="T20" fmla="*/ 278 w 350"/>
                <a:gd name="T21" fmla="*/ 22 h 361"/>
                <a:gd name="T22" fmla="*/ 261 w 350"/>
                <a:gd name="T23" fmla="*/ 41 h 361"/>
                <a:gd name="T24" fmla="*/ 244 w 350"/>
                <a:gd name="T25" fmla="*/ 49 h 361"/>
                <a:gd name="T26" fmla="*/ 60 w 350"/>
                <a:gd name="T27" fmla="*/ 49 h 361"/>
                <a:gd name="T28" fmla="*/ 48 w 350"/>
                <a:gd name="T29" fmla="*/ 61 h 361"/>
                <a:gd name="T30" fmla="*/ 48 w 350"/>
                <a:gd name="T31" fmla="*/ 299 h 361"/>
                <a:gd name="T32" fmla="*/ 60 w 350"/>
                <a:gd name="T33" fmla="*/ 312 h 361"/>
                <a:gd name="T34" fmla="*/ 290 w 350"/>
                <a:gd name="T35" fmla="*/ 312 h 361"/>
                <a:gd name="T36" fmla="*/ 302 w 350"/>
                <a:gd name="T37" fmla="*/ 299 h 361"/>
                <a:gd name="T38" fmla="*/ 302 w 350"/>
                <a:gd name="T39" fmla="*/ 160 h 361"/>
                <a:gd name="T40" fmla="*/ 308 w 350"/>
                <a:gd name="T41" fmla="*/ 144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50" h="361">
                  <a:moveTo>
                    <a:pt x="308" y="144"/>
                  </a:moveTo>
                  <a:cubicBezTo>
                    <a:pt x="328" y="121"/>
                    <a:pt x="328" y="121"/>
                    <a:pt x="328" y="121"/>
                  </a:cubicBezTo>
                  <a:cubicBezTo>
                    <a:pt x="336" y="112"/>
                    <a:pt x="350" y="118"/>
                    <a:pt x="350" y="130"/>
                  </a:cubicBezTo>
                  <a:cubicBezTo>
                    <a:pt x="350" y="336"/>
                    <a:pt x="350" y="336"/>
                    <a:pt x="350" y="336"/>
                  </a:cubicBezTo>
                  <a:cubicBezTo>
                    <a:pt x="350" y="350"/>
                    <a:pt x="339" y="361"/>
                    <a:pt x="326" y="361"/>
                  </a:cubicBezTo>
                  <a:cubicBezTo>
                    <a:pt x="24" y="361"/>
                    <a:pt x="24" y="361"/>
                    <a:pt x="24" y="361"/>
                  </a:cubicBezTo>
                  <a:cubicBezTo>
                    <a:pt x="11" y="361"/>
                    <a:pt x="0" y="350"/>
                    <a:pt x="0" y="336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11"/>
                    <a:pt x="11" y="0"/>
                    <a:pt x="24" y="0"/>
                  </a:cubicBezTo>
                  <a:cubicBezTo>
                    <a:pt x="269" y="0"/>
                    <a:pt x="269" y="0"/>
                    <a:pt x="269" y="0"/>
                  </a:cubicBezTo>
                  <a:cubicBezTo>
                    <a:pt x="280" y="0"/>
                    <a:pt x="286" y="13"/>
                    <a:pt x="278" y="22"/>
                  </a:cubicBezTo>
                  <a:cubicBezTo>
                    <a:pt x="261" y="41"/>
                    <a:pt x="261" y="41"/>
                    <a:pt x="261" y="41"/>
                  </a:cubicBezTo>
                  <a:cubicBezTo>
                    <a:pt x="257" y="46"/>
                    <a:pt x="250" y="49"/>
                    <a:pt x="244" y="49"/>
                  </a:cubicBezTo>
                  <a:cubicBezTo>
                    <a:pt x="60" y="49"/>
                    <a:pt x="60" y="49"/>
                    <a:pt x="60" y="49"/>
                  </a:cubicBezTo>
                  <a:cubicBezTo>
                    <a:pt x="53" y="49"/>
                    <a:pt x="48" y="55"/>
                    <a:pt x="48" y="61"/>
                  </a:cubicBezTo>
                  <a:cubicBezTo>
                    <a:pt x="48" y="299"/>
                    <a:pt x="48" y="299"/>
                    <a:pt x="48" y="299"/>
                  </a:cubicBezTo>
                  <a:cubicBezTo>
                    <a:pt x="48" y="306"/>
                    <a:pt x="53" y="312"/>
                    <a:pt x="60" y="312"/>
                  </a:cubicBezTo>
                  <a:cubicBezTo>
                    <a:pt x="290" y="312"/>
                    <a:pt x="290" y="312"/>
                    <a:pt x="290" y="312"/>
                  </a:cubicBezTo>
                  <a:cubicBezTo>
                    <a:pt x="297" y="312"/>
                    <a:pt x="302" y="306"/>
                    <a:pt x="302" y="299"/>
                  </a:cubicBezTo>
                  <a:cubicBezTo>
                    <a:pt x="302" y="160"/>
                    <a:pt x="302" y="160"/>
                    <a:pt x="302" y="160"/>
                  </a:cubicBezTo>
                  <a:cubicBezTo>
                    <a:pt x="302" y="154"/>
                    <a:pt x="304" y="149"/>
                    <a:pt x="308" y="144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2953" tIns="41476" rIns="82953" bIns="41476" numCol="1" anchor="t" anchorCtr="0" compatLnSpc="1">
              <a:prstTxWarp prst="textNoShape">
                <a:avLst/>
              </a:prstTxWarp>
            </a:bodyPr>
            <a:lstStyle/>
            <a:p>
              <a:pPr defTabSz="414772" latinLnBrk="0">
                <a:defRPr/>
              </a:pPr>
              <a:endParaRPr lang="ko-KR" altLang="en-US" sz="1633" ker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ea typeface="KoPub돋움체 Medium" panose="020B0600000101010101" pitchFamily="50" charset="-127"/>
              </a:endParaRPr>
            </a:p>
          </p:txBody>
        </p:sp>
        <p:sp>
          <p:nvSpPr>
            <p:cNvPr id="43" name="Freeform 35">
              <a:extLst>
                <a:ext uri="{FF2B5EF4-FFF2-40B4-BE49-F238E27FC236}">
                  <a16:creationId xmlns:a16="http://schemas.microsoft.com/office/drawing/2014/main" id="{D15E0C64-6283-4B94-9145-5DBA6538A08F}"/>
                </a:ext>
              </a:extLst>
            </p:cNvPr>
            <p:cNvSpPr>
              <a:spLocks/>
            </p:cNvSpPr>
            <p:nvPr/>
          </p:nvSpPr>
          <p:spPr bwMode="auto">
            <a:xfrm>
              <a:off x="9672802" y="4274473"/>
              <a:ext cx="589710" cy="521609"/>
            </a:xfrm>
            <a:custGeom>
              <a:avLst/>
              <a:gdLst>
                <a:gd name="T0" fmla="*/ 114 w 295"/>
                <a:gd name="T1" fmla="*/ 249 h 261"/>
                <a:gd name="T2" fmla="*/ 287 w 295"/>
                <a:gd name="T3" fmla="*/ 50 h 261"/>
                <a:gd name="T4" fmla="*/ 286 w 295"/>
                <a:gd name="T5" fmla="*/ 21 h 261"/>
                <a:gd name="T6" fmla="*/ 271 w 295"/>
                <a:gd name="T7" fmla="*/ 8 h 261"/>
                <a:gd name="T8" fmla="*/ 244 w 295"/>
                <a:gd name="T9" fmla="*/ 9 h 261"/>
                <a:gd name="T10" fmla="*/ 99 w 295"/>
                <a:gd name="T11" fmla="*/ 175 h 261"/>
                <a:gd name="T12" fmla="*/ 81 w 295"/>
                <a:gd name="T13" fmla="*/ 176 h 261"/>
                <a:gd name="T14" fmla="*/ 48 w 295"/>
                <a:gd name="T15" fmla="*/ 147 h 261"/>
                <a:gd name="T16" fmla="*/ 20 w 295"/>
                <a:gd name="T17" fmla="*/ 149 h 261"/>
                <a:gd name="T18" fmla="*/ 7 w 295"/>
                <a:gd name="T19" fmla="*/ 165 h 261"/>
                <a:gd name="T20" fmla="*/ 10 w 295"/>
                <a:gd name="T21" fmla="*/ 193 h 261"/>
                <a:gd name="T22" fmla="*/ 76 w 295"/>
                <a:gd name="T23" fmla="*/ 251 h 261"/>
                <a:gd name="T24" fmla="*/ 114 w 295"/>
                <a:gd name="T25" fmla="*/ 249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5" h="261">
                  <a:moveTo>
                    <a:pt x="114" y="249"/>
                  </a:moveTo>
                  <a:cubicBezTo>
                    <a:pt x="287" y="50"/>
                    <a:pt x="287" y="50"/>
                    <a:pt x="287" y="50"/>
                  </a:cubicBezTo>
                  <a:cubicBezTo>
                    <a:pt x="295" y="41"/>
                    <a:pt x="294" y="29"/>
                    <a:pt x="286" y="21"/>
                  </a:cubicBezTo>
                  <a:cubicBezTo>
                    <a:pt x="271" y="8"/>
                    <a:pt x="271" y="8"/>
                    <a:pt x="271" y="8"/>
                  </a:cubicBezTo>
                  <a:cubicBezTo>
                    <a:pt x="263" y="0"/>
                    <a:pt x="251" y="1"/>
                    <a:pt x="244" y="9"/>
                  </a:cubicBezTo>
                  <a:cubicBezTo>
                    <a:pt x="99" y="175"/>
                    <a:pt x="99" y="175"/>
                    <a:pt x="99" y="175"/>
                  </a:cubicBezTo>
                  <a:cubicBezTo>
                    <a:pt x="94" y="180"/>
                    <a:pt x="86" y="181"/>
                    <a:pt x="81" y="176"/>
                  </a:cubicBezTo>
                  <a:cubicBezTo>
                    <a:pt x="48" y="147"/>
                    <a:pt x="48" y="147"/>
                    <a:pt x="48" y="147"/>
                  </a:cubicBezTo>
                  <a:cubicBezTo>
                    <a:pt x="40" y="140"/>
                    <a:pt x="27" y="141"/>
                    <a:pt x="20" y="149"/>
                  </a:cubicBezTo>
                  <a:cubicBezTo>
                    <a:pt x="7" y="165"/>
                    <a:pt x="7" y="165"/>
                    <a:pt x="7" y="165"/>
                  </a:cubicBezTo>
                  <a:cubicBezTo>
                    <a:pt x="0" y="173"/>
                    <a:pt x="1" y="186"/>
                    <a:pt x="10" y="193"/>
                  </a:cubicBezTo>
                  <a:cubicBezTo>
                    <a:pt x="76" y="251"/>
                    <a:pt x="76" y="251"/>
                    <a:pt x="76" y="251"/>
                  </a:cubicBezTo>
                  <a:cubicBezTo>
                    <a:pt x="87" y="261"/>
                    <a:pt x="104" y="260"/>
                    <a:pt x="114" y="249"/>
                  </a:cubicBezTo>
                  <a:close/>
                </a:path>
              </a:pathLst>
            </a:custGeom>
            <a:solidFill>
              <a:srgbClr val="122164"/>
            </a:solidFill>
            <a:ln>
              <a:noFill/>
            </a:ln>
          </p:spPr>
          <p:txBody>
            <a:bodyPr vert="horz" wrap="square" lIns="82953" tIns="41476" rIns="82953" bIns="41476" numCol="1" anchor="t" anchorCtr="0" compatLnSpc="1">
              <a:prstTxWarp prst="textNoShape">
                <a:avLst/>
              </a:prstTxWarp>
            </a:bodyPr>
            <a:lstStyle/>
            <a:p>
              <a:pPr defTabSz="414772" latinLnBrk="0">
                <a:defRPr/>
              </a:pPr>
              <a:endParaRPr lang="ko-KR" altLang="en-US" sz="1633" ker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ea typeface="KoPub돋움체 Medium" panose="020B0600000101010101" pitchFamily="50" charset="-127"/>
              </a:endParaRPr>
            </a:p>
          </p:txBody>
        </p:sp>
      </p:grpSp>
      <p:sp>
        <p:nvSpPr>
          <p:cNvPr id="20" name="텍스트 개체 틀 1">
            <a:extLst>
              <a:ext uri="{FF2B5EF4-FFF2-40B4-BE49-F238E27FC236}">
                <a16:creationId xmlns:a16="http://schemas.microsoft.com/office/drawing/2014/main" id="{8423436A-6690-48AD-84A9-5FB1C41902A0}"/>
              </a:ext>
            </a:extLst>
          </p:cNvPr>
          <p:cNvSpPr txBox="1">
            <a:spLocks/>
          </p:cNvSpPr>
          <p:nvPr/>
        </p:nvSpPr>
        <p:spPr>
          <a:xfrm>
            <a:off x="7499936" y="1645826"/>
            <a:ext cx="2201413" cy="4500000"/>
          </a:xfrm>
          <a:prstGeom prst="rect">
            <a:avLst/>
          </a:prstGeom>
        </p:spPr>
        <p:txBody>
          <a:bodyPr/>
          <a:lstStyle>
            <a:lvl1pPr marL="185738" indent="-185738" algn="l" defTabSz="742950" rtl="0" eaLnBrk="1" latinLnBrk="1" hangingPunct="1">
              <a:lnSpc>
                <a:spcPct val="90000"/>
              </a:lnSpc>
              <a:spcBef>
                <a:spcPts val="813"/>
              </a:spcBef>
              <a:buFont typeface="Arial" panose="020B0604020202020204" pitchFamily="34" charset="0"/>
              <a:buChar char="•"/>
              <a:defRPr sz="22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3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9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28688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6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00163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71638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3113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14588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86063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57538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ko-KR" altLang="en-US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기업관리자정보 </a:t>
            </a:r>
            <a:r>
              <a:rPr lang="en-US" altLang="ko-KR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&gt; </a:t>
            </a:r>
            <a:r>
              <a:rPr lang="ko-KR" altLang="en-US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업무담당자 관리 상세화면</a:t>
            </a:r>
            <a:r>
              <a:rPr lang="en-US" altLang="ko-KR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</a:t>
            </a:r>
          </a:p>
          <a:p>
            <a:pPr marL="228600" indent="-228600">
              <a:lnSpc>
                <a:spcPct val="120000"/>
              </a:lnSpc>
              <a:buFont typeface="+mj-ea"/>
              <a:buAutoNum type="circleNumDbPlain"/>
            </a:pPr>
            <a:r>
              <a:rPr kumimoji="0" lang="ko-KR" altLang="en-US" sz="1300" b="1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가입승인 </a:t>
            </a:r>
            <a:r>
              <a:rPr kumimoji="0" lang="en-US" altLang="ko-KR" sz="1300" b="1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: </a:t>
            </a:r>
            <a:r>
              <a:rPr kumimoji="0" lang="ko-KR" altLang="en-US" sz="1300" b="1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가입요청 상태인 업무담당자를 선택하여 </a:t>
            </a:r>
            <a:r>
              <a:rPr lang="ko-KR" altLang="en-US" sz="1300" b="1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승인 완료</a:t>
            </a:r>
            <a:endParaRPr kumimoji="0" lang="en-US" altLang="ko-KR" sz="1300" b="1" spc="-50" dirty="0">
              <a:ln>
                <a:solidFill>
                  <a:srgbClr val="4472C4">
                    <a:alpha val="0"/>
                  </a:srgbClr>
                </a:solidFill>
              </a:ln>
              <a:solidFill>
                <a:schemeClr val="accent5">
                  <a:lumMod val="50000"/>
                </a:scheme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CA6C2D31-15FE-6B65-58A2-294C0042F8F5}"/>
              </a:ext>
            </a:extLst>
          </p:cNvPr>
          <p:cNvSpPr/>
          <p:nvPr/>
        </p:nvSpPr>
        <p:spPr bwMode="auto">
          <a:xfrm>
            <a:off x="7541770" y="513974"/>
            <a:ext cx="2030400" cy="365218"/>
          </a:xfrm>
          <a:prstGeom prst="rect">
            <a:avLst/>
          </a:prstGeom>
          <a:noFill/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600" spc="-1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C1D32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업무담당자관리</a:t>
            </a:r>
          </a:p>
        </p:txBody>
      </p:sp>
      <p:sp>
        <p:nvSpPr>
          <p:cNvPr id="4" name="Text Box 174">
            <a:extLst>
              <a:ext uri="{FF2B5EF4-FFF2-40B4-BE49-F238E27FC236}">
                <a16:creationId xmlns:a16="http://schemas.microsoft.com/office/drawing/2014/main" id="{5CF4D464-EF3B-37FC-8F07-3F11D2EE3F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6873" y="1054641"/>
            <a:ext cx="6519127" cy="276999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>
              <a:spcBef>
                <a:spcPct val="0"/>
              </a:spcBef>
              <a:buNone/>
              <a:defRPr sz="3000">
                <a:latin typeface="나눔고딕 ExtraBold" panose="020D0904000000000000" pitchFamily="50" charset="-127"/>
                <a:ea typeface="나눔고딕 ExtraBold" panose="020D0904000000000000" pitchFamily="50" charset="-127"/>
                <a:cs typeface="+mj-cs"/>
              </a:defRPr>
            </a:lvl1pPr>
          </a:lstStyle>
          <a:p>
            <a:pPr defTabSz="957474" fontAlgn="auto" latinLnBrk="0">
              <a:spcAft>
                <a:spcPts val="0"/>
              </a:spcAft>
              <a:tabLst>
                <a:tab pos="2514600" algn="l"/>
              </a:tabLst>
              <a:defRPr/>
            </a:pPr>
            <a:r>
              <a:rPr kumimoji="0" lang="ko-KR" altLang="en-US" sz="1800" spc="-38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업무담당자관리 </a:t>
            </a:r>
            <a:r>
              <a:rPr lang="ko-KR" altLang="en-US" sz="1800" spc="-38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상세 </a:t>
            </a:r>
            <a:r>
              <a:rPr kumimoji="0" lang="ko-KR" altLang="en-US" sz="1800" spc="-38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화면</a:t>
            </a:r>
            <a:r>
              <a:rPr lang="en-US" altLang="ko-KR" sz="1800" spc="-38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</a:t>
            </a:r>
            <a:endParaRPr kumimoji="0" lang="ko-KR" altLang="en-US" sz="1800" spc="-5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rgbClr val="122164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6ED96ED9-C636-EBA1-3594-1ECC4B60904A}"/>
              </a:ext>
            </a:extLst>
          </p:cNvPr>
          <p:cNvSpPr/>
          <p:nvPr/>
        </p:nvSpPr>
        <p:spPr>
          <a:xfrm>
            <a:off x="6512564" y="4869516"/>
            <a:ext cx="606906" cy="360098"/>
          </a:xfrm>
          <a:prstGeom prst="rect">
            <a:avLst/>
          </a:prstGeom>
          <a:noFill/>
          <a:ln w="15875">
            <a:solidFill>
              <a:schemeClr val="tx1">
                <a:lumMod val="75000"/>
                <a:lumOff val="2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타원 5">
            <a:extLst>
              <a:ext uri="{FF2B5EF4-FFF2-40B4-BE49-F238E27FC236}">
                <a16:creationId xmlns:a16="http://schemas.microsoft.com/office/drawing/2014/main" id="{412758D4-24FB-5C8F-50FF-A139D35570CB}"/>
              </a:ext>
            </a:extLst>
          </p:cNvPr>
          <p:cNvSpPr/>
          <p:nvPr/>
        </p:nvSpPr>
        <p:spPr>
          <a:xfrm>
            <a:off x="6347749" y="4794696"/>
            <a:ext cx="234000" cy="232161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prstClr val="black">
                  <a:lumMod val="75000"/>
                  <a:lumOff val="25000"/>
                </a:prstClr>
              </a:buClr>
            </a:pPr>
            <a:r>
              <a:rPr lang="en-US" altLang="ko-KR" sz="1200" spc="-45" dirty="0">
                <a:ln w="9525">
                  <a:solidFill>
                    <a:srgbClr val="C9E7F7">
                      <a:alpha val="0"/>
                    </a:srgbClr>
                  </a:solidFill>
                </a:ln>
                <a:solidFill>
                  <a:schemeClr val="bg1"/>
                </a:solidFill>
                <a:latin typeface="KoPub돋움체 Bold"/>
                <a:ea typeface="KoPub돋움체 Bold"/>
              </a:rPr>
              <a:t>1</a:t>
            </a:r>
            <a:endParaRPr lang="ko-KR" altLang="en-US" sz="1200" spc="-45" dirty="0">
              <a:ln w="9525">
                <a:solidFill>
                  <a:srgbClr val="C9E7F7">
                    <a:alpha val="0"/>
                  </a:srgbClr>
                </a:solidFill>
              </a:ln>
              <a:solidFill>
                <a:schemeClr val="bg1"/>
              </a:solidFill>
              <a:latin typeface="KoPub돋움체 Bold"/>
              <a:ea typeface="KoPub돋움체 Bold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E2BB60E0-B76A-3BED-C375-EC94F28D10FC}"/>
              </a:ext>
            </a:extLst>
          </p:cNvPr>
          <p:cNvSpPr/>
          <p:nvPr/>
        </p:nvSpPr>
        <p:spPr>
          <a:xfrm>
            <a:off x="3698014" y="4789938"/>
            <a:ext cx="1618259" cy="728889"/>
          </a:xfrm>
          <a:prstGeom prst="rect">
            <a:avLst/>
          </a:prstGeom>
          <a:solidFill>
            <a:schemeClr val="accent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spc="-6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기업관리자가 </a:t>
            </a:r>
            <a:endParaRPr lang="en-US" altLang="ko-KR" sz="1600" b="1" spc="-6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algn="ctr"/>
            <a:r>
              <a:rPr lang="ko-KR" altLang="en-US" sz="1600" b="1" spc="-6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가입 승인 처리</a:t>
            </a:r>
            <a:endParaRPr lang="en-US" altLang="ko-KR" sz="1600" b="1" spc="-6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11" name="화살표: 오른쪽 10">
            <a:extLst>
              <a:ext uri="{FF2B5EF4-FFF2-40B4-BE49-F238E27FC236}">
                <a16:creationId xmlns:a16="http://schemas.microsoft.com/office/drawing/2014/main" id="{FE7B24CA-EFB6-492A-DDCC-6793157B7EE7}"/>
              </a:ext>
            </a:extLst>
          </p:cNvPr>
          <p:cNvSpPr/>
          <p:nvPr/>
        </p:nvSpPr>
        <p:spPr>
          <a:xfrm>
            <a:off x="5589192" y="4868090"/>
            <a:ext cx="606906" cy="572584"/>
          </a:xfrm>
          <a:prstGeom prst="rightArrow">
            <a:avLst/>
          </a:prstGeom>
          <a:solidFill>
            <a:schemeClr val="accent1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b="1" spc="-6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022154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그림 14">
            <a:extLst>
              <a:ext uri="{FF2B5EF4-FFF2-40B4-BE49-F238E27FC236}">
                <a16:creationId xmlns:a16="http://schemas.microsoft.com/office/drawing/2014/main" id="{146B1365-15D8-99AB-FE80-8615379F4C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885" y="1448682"/>
            <a:ext cx="6874329" cy="4303616"/>
          </a:xfrm>
          <a:prstGeom prst="rect">
            <a:avLst/>
          </a:prstGeom>
        </p:spPr>
      </p:pic>
      <p:sp>
        <p:nvSpPr>
          <p:cNvPr id="7" name="Text Box 91">
            <a:extLst>
              <a:ext uri="{FF2B5EF4-FFF2-40B4-BE49-F238E27FC236}">
                <a16:creationId xmlns:a16="http://schemas.microsoft.com/office/drawing/2014/main" id="{B1663E7F-B549-4628-9A35-2CF269A147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9804" y="374872"/>
            <a:ext cx="25968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defPPr>
              <a:defRPr lang="ko-KR"/>
            </a:defPPr>
            <a:lvl1pPr indent="0" latinLnBrk="0">
              <a:spcBef>
                <a:spcPct val="0"/>
              </a:spcBef>
              <a:buClr>
                <a:srgbClr val="0085CD"/>
              </a:buClr>
              <a:buSzPct val="120000"/>
              <a:defRPr kumimoji="0" sz="1400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KoPub돋움체 Medium" pitchFamily="18" charset="-127"/>
                <a:ea typeface="KoPub돋움체 Medium" pitchFamily="18" charset="-127"/>
                <a:cs typeface="Arial" charset="0"/>
              </a:defRPr>
            </a:lvl1pPr>
            <a:lvl2pPr marL="742950" indent="-28575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2pPr>
            <a:lvl3pPr marL="11430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3pPr>
            <a:lvl4pPr marL="16002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4pPr>
            <a:lvl5pPr marL="20574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9pPr>
          </a:lstStyle>
          <a:p>
            <a:r>
              <a:rPr lang="en-US" altLang="ko-KR" sz="3600" dirty="0">
                <a:ln>
                  <a:solidFill>
                    <a:srgbClr val="D1D1D1">
                      <a:alpha val="0"/>
                    </a:srgbClr>
                  </a:solidFill>
                </a:ln>
                <a:solidFill>
                  <a:srgbClr val="11467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8</a:t>
            </a:r>
          </a:p>
        </p:txBody>
      </p:sp>
      <p:sp>
        <p:nvSpPr>
          <p:cNvPr id="8" name="Text Box 91">
            <a:extLst>
              <a:ext uri="{FF2B5EF4-FFF2-40B4-BE49-F238E27FC236}">
                <a16:creationId xmlns:a16="http://schemas.microsoft.com/office/drawing/2014/main" id="{FE4675A9-5C05-472F-A16B-9D29EC7586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6734" y="467205"/>
            <a:ext cx="540216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>
            <a:defPPr>
              <a:defRPr lang="ko-KR"/>
            </a:defPPr>
            <a:lvl1pPr indent="0" latinLnBrk="0">
              <a:spcBef>
                <a:spcPct val="0"/>
              </a:spcBef>
              <a:buClr>
                <a:srgbClr val="0085CD"/>
              </a:buClr>
              <a:buSzPct val="120000"/>
              <a:defRPr kumimoji="0" sz="1400" baseline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0"/>
                </a:gradFill>
                <a:latin typeface="KoPub돋움체 Medium" pitchFamily="18" charset="-127"/>
                <a:ea typeface="KoPub돋움체 Medium" pitchFamily="18" charset="-127"/>
                <a:cs typeface="Arial" charset="0"/>
              </a:defRPr>
            </a:lvl1pPr>
            <a:lvl2pPr marL="742950" indent="-28575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2pPr>
            <a:lvl3pPr marL="11430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3pPr>
            <a:lvl4pPr marL="16002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4pPr>
            <a:lvl5pPr marL="2057400" indent="-228600" eaLnBrk="0" hangingPunct="0">
              <a:spcBef>
                <a:spcPct val="50000"/>
              </a:spcBef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100" baseline="-25000">
                <a:solidFill>
                  <a:schemeClr val="accent2"/>
                </a:solidFill>
                <a:latin typeface="나눔고딕 ExtraBold" pitchFamily="50" charset="-127"/>
                <a:ea typeface="나눔고딕 ExtraBold" pitchFamily="50" charset="-127"/>
              </a:defRPr>
            </a:lvl9pPr>
          </a:lstStyle>
          <a:p>
            <a:r>
              <a:rPr lang="ko-KR" altLang="en-US" sz="2400" dirty="0">
                <a:ln>
                  <a:solidFill>
                    <a:srgbClr val="D1D1D1">
                      <a:alpha val="0"/>
                    </a:srgbClr>
                  </a:solidFill>
                </a:ln>
                <a:solidFill>
                  <a:srgbClr val="00206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업무담당자관리</a:t>
            </a:r>
            <a:r>
              <a:rPr lang="en-US" altLang="ko-KR" sz="2400" dirty="0">
                <a:ln>
                  <a:solidFill>
                    <a:srgbClr val="D1D1D1">
                      <a:alpha val="0"/>
                    </a:srgbClr>
                  </a:solidFill>
                </a:ln>
                <a:solidFill>
                  <a:srgbClr val="00206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-</a:t>
            </a:r>
            <a:r>
              <a:rPr lang="ko-KR" altLang="en-US" sz="2400" dirty="0">
                <a:ln>
                  <a:solidFill>
                    <a:srgbClr val="D1D1D1">
                      <a:alpha val="0"/>
                    </a:srgbClr>
                  </a:solidFill>
                </a:ln>
                <a:solidFill>
                  <a:srgbClr val="00206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승인 완료 상태</a:t>
            </a:r>
          </a:p>
        </p:txBody>
      </p:sp>
      <p:grpSp>
        <p:nvGrpSpPr>
          <p:cNvPr id="41" name="그룹 40">
            <a:extLst>
              <a:ext uri="{FF2B5EF4-FFF2-40B4-BE49-F238E27FC236}">
                <a16:creationId xmlns:a16="http://schemas.microsoft.com/office/drawing/2014/main" id="{7EE7CE87-3741-42C5-90CD-94AAA2FF16A9}"/>
              </a:ext>
            </a:extLst>
          </p:cNvPr>
          <p:cNvGrpSpPr/>
          <p:nvPr/>
        </p:nvGrpSpPr>
        <p:grpSpPr>
          <a:xfrm>
            <a:off x="547353" y="1103940"/>
            <a:ext cx="172137" cy="169672"/>
            <a:chOff x="9531362" y="4266989"/>
            <a:chExt cx="731150" cy="720674"/>
          </a:xfrm>
        </p:grpSpPr>
        <p:sp>
          <p:nvSpPr>
            <p:cNvPr id="42" name="Freeform 34">
              <a:extLst>
                <a:ext uri="{FF2B5EF4-FFF2-40B4-BE49-F238E27FC236}">
                  <a16:creationId xmlns:a16="http://schemas.microsoft.com/office/drawing/2014/main" id="{3ED906AA-7A09-439A-994B-D886A2DF0EB6}"/>
                </a:ext>
              </a:extLst>
            </p:cNvPr>
            <p:cNvSpPr>
              <a:spLocks/>
            </p:cNvSpPr>
            <p:nvPr/>
          </p:nvSpPr>
          <p:spPr bwMode="auto">
            <a:xfrm>
              <a:off x="9531362" y="4266989"/>
              <a:ext cx="698971" cy="720674"/>
            </a:xfrm>
            <a:custGeom>
              <a:avLst/>
              <a:gdLst>
                <a:gd name="T0" fmla="*/ 308 w 350"/>
                <a:gd name="T1" fmla="*/ 144 h 361"/>
                <a:gd name="T2" fmla="*/ 328 w 350"/>
                <a:gd name="T3" fmla="*/ 121 h 361"/>
                <a:gd name="T4" fmla="*/ 350 w 350"/>
                <a:gd name="T5" fmla="*/ 130 h 361"/>
                <a:gd name="T6" fmla="*/ 350 w 350"/>
                <a:gd name="T7" fmla="*/ 336 h 361"/>
                <a:gd name="T8" fmla="*/ 326 w 350"/>
                <a:gd name="T9" fmla="*/ 361 h 361"/>
                <a:gd name="T10" fmla="*/ 24 w 350"/>
                <a:gd name="T11" fmla="*/ 361 h 361"/>
                <a:gd name="T12" fmla="*/ 0 w 350"/>
                <a:gd name="T13" fmla="*/ 336 h 361"/>
                <a:gd name="T14" fmla="*/ 0 w 350"/>
                <a:gd name="T15" fmla="*/ 25 h 361"/>
                <a:gd name="T16" fmla="*/ 24 w 350"/>
                <a:gd name="T17" fmla="*/ 0 h 361"/>
                <a:gd name="T18" fmla="*/ 269 w 350"/>
                <a:gd name="T19" fmla="*/ 0 h 361"/>
                <a:gd name="T20" fmla="*/ 278 w 350"/>
                <a:gd name="T21" fmla="*/ 22 h 361"/>
                <a:gd name="T22" fmla="*/ 261 w 350"/>
                <a:gd name="T23" fmla="*/ 41 h 361"/>
                <a:gd name="T24" fmla="*/ 244 w 350"/>
                <a:gd name="T25" fmla="*/ 49 h 361"/>
                <a:gd name="T26" fmla="*/ 60 w 350"/>
                <a:gd name="T27" fmla="*/ 49 h 361"/>
                <a:gd name="T28" fmla="*/ 48 w 350"/>
                <a:gd name="T29" fmla="*/ 61 h 361"/>
                <a:gd name="T30" fmla="*/ 48 w 350"/>
                <a:gd name="T31" fmla="*/ 299 h 361"/>
                <a:gd name="T32" fmla="*/ 60 w 350"/>
                <a:gd name="T33" fmla="*/ 312 h 361"/>
                <a:gd name="T34" fmla="*/ 290 w 350"/>
                <a:gd name="T35" fmla="*/ 312 h 361"/>
                <a:gd name="T36" fmla="*/ 302 w 350"/>
                <a:gd name="T37" fmla="*/ 299 h 361"/>
                <a:gd name="T38" fmla="*/ 302 w 350"/>
                <a:gd name="T39" fmla="*/ 160 h 361"/>
                <a:gd name="T40" fmla="*/ 308 w 350"/>
                <a:gd name="T41" fmla="*/ 144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50" h="361">
                  <a:moveTo>
                    <a:pt x="308" y="144"/>
                  </a:moveTo>
                  <a:cubicBezTo>
                    <a:pt x="328" y="121"/>
                    <a:pt x="328" y="121"/>
                    <a:pt x="328" y="121"/>
                  </a:cubicBezTo>
                  <a:cubicBezTo>
                    <a:pt x="336" y="112"/>
                    <a:pt x="350" y="118"/>
                    <a:pt x="350" y="130"/>
                  </a:cubicBezTo>
                  <a:cubicBezTo>
                    <a:pt x="350" y="336"/>
                    <a:pt x="350" y="336"/>
                    <a:pt x="350" y="336"/>
                  </a:cubicBezTo>
                  <a:cubicBezTo>
                    <a:pt x="350" y="350"/>
                    <a:pt x="339" y="361"/>
                    <a:pt x="326" y="361"/>
                  </a:cubicBezTo>
                  <a:cubicBezTo>
                    <a:pt x="24" y="361"/>
                    <a:pt x="24" y="361"/>
                    <a:pt x="24" y="361"/>
                  </a:cubicBezTo>
                  <a:cubicBezTo>
                    <a:pt x="11" y="361"/>
                    <a:pt x="0" y="350"/>
                    <a:pt x="0" y="336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11"/>
                    <a:pt x="11" y="0"/>
                    <a:pt x="24" y="0"/>
                  </a:cubicBezTo>
                  <a:cubicBezTo>
                    <a:pt x="269" y="0"/>
                    <a:pt x="269" y="0"/>
                    <a:pt x="269" y="0"/>
                  </a:cubicBezTo>
                  <a:cubicBezTo>
                    <a:pt x="280" y="0"/>
                    <a:pt x="286" y="13"/>
                    <a:pt x="278" y="22"/>
                  </a:cubicBezTo>
                  <a:cubicBezTo>
                    <a:pt x="261" y="41"/>
                    <a:pt x="261" y="41"/>
                    <a:pt x="261" y="41"/>
                  </a:cubicBezTo>
                  <a:cubicBezTo>
                    <a:pt x="257" y="46"/>
                    <a:pt x="250" y="49"/>
                    <a:pt x="244" y="49"/>
                  </a:cubicBezTo>
                  <a:cubicBezTo>
                    <a:pt x="60" y="49"/>
                    <a:pt x="60" y="49"/>
                    <a:pt x="60" y="49"/>
                  </a:cubicBezTo>
                  <a:cubicBezTo>
                    <a:pt x="53" y="49"/>
                    <a:pt x="48" y="55"/>
                    <a:pt x="48" y="61"/>
                  </a:cubicBezTo>
                  <a:cubicBezTo>
                    <a:pt x="48" y="299"/>
                    <a:pt x="48" y="299"/>
                    <a:pt x="48" y="299"/>
                  </a:cubicBezTo>
                  <a:cubicBezTo>
                    <a:pt x="48" y="306"/>
                    <a:pt x="53" y="312"/>
                    <a:pt x="60" y="312"/>
                  </a:cubicBezTo>
                  <a:cubicBezTo>
                    <a:pt x="290" y="312"/>
                    <a:pt x="290" y="312"/>
                    <a:pt x="290" y="312"/>
                  </a:cubicBezTo>
                  <a:cubicBezTo>
                    <a:pt x="297" y="312"/>
                    <a:pt x="302" y="306"/>
                    <a:pt x="302" y="299"/>
                  </a:cubicBezTo>
                  <a:cubicBezTo>
                    <a:pt x="302" y="160"/>
                    <a:pt x="302" y="160"/>
                    <a:pt x="302" y="160"/>
                  </a:cubicBezTo>
                  <a:cubicBezTo>
                    <a:pt x="302" y="154"/>
                    <a:pt x="304" y="149"/>
                    <a:pt x="308" y="144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2953" tIns="41476" rIns="82953" bIns="41476" numCol="1" anchor="t" anchorCtr="0" compatLnSpc="1">
              <a:prstTxWarp prst="textNoShape">
                <a:avLst/>
              </a:prstTxWarp>
            </a:bodyPr>
            <a:lstStyle/>
            <a:p>
              <a:pPr defTabSz="414772" latinLnBrk="0">
                <a:defRPr/>
              </a:pPr>
              <a:endParaRPr lang="ko-KR" altLang="en-US" sz="1633" ker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ea typeface="KoPub돋움체 Medium" panose="020B0600000101010101" pitchFamily="50" charset="-127"/>
              </a:endParaRPr>
            </a:p>
          </p:txBody>
        </p:sp>
        <p:sp>
          <p:nvSpPr>
            <p:cNvPr id="43" name="Freeform 35">
              <a:extLst>
                <a:ext uri="{FF2B5EF4-FFF2-40B4-BE49-F238E27FC236}">
                  <a16:creationId xmlns:a16="http://schemas.microsoft.com/office/drawing/2014/main" id="{D15E0C64-6283-4B94-9145-5DBA6538A08F}"/>
                </a:ext>
              </a:extLst>
            </p:cNvPr>
            <p:cNvSpPr>
              <a:spLocks/>
            </p:cNvSpPr>
            <p:nvPr/>
          </p:nvSpPr>
          <p:spPr bwMode="auto">
            <a:xfrm>
              <a:off x="9672802" y="4274473"/>
              <a:ext cx="589710" cy="521609"/>
            </a:xfrm>
            <a:custGeom>
              <a:avLst/>
              <a:gdLst>
                <a:gd name="T0" fmla="*/ 114 w 295"/>
                <a:gd name="T1" fmla="*/ 249 h 261"/>
                <a:gd name="T2" fmla="*/ 287 w 295"/>
                <a:gd name="T3" fmla="*/ 50 h 261"/>
                <a:gd name="T4" fmla="*/ 286 w 295"/>
                <a:gd name="T5" fmla="*/ 21 h 261"/>
                <a:gd name="T6" fmla="*/ 271 w 295"/>
                <a:gd name="T7" fmla="*/ 8 h 261"/>
                <a:gd name="T8" fmla="*/ 244 w 295"/>
                <a:gd name="T9" fmla="*/ 9 h 261"/>
                <a:gd name="T10" fmla="*/ 99 w 295"/>
                <a:gd name="T11" fmla="*/ 175 h 261"/>
                <a:gd name="T12" fmla="*/ 81 w 295"/>
                <a:gd name="T13" fmla="*/ 176 h 261"/>
                <a:gd name="T14" fmla="*/ 48 w 295"/>
                <a:gd name="T15" fmla="*/ 147 h 261"/>
                <a:gd name="T16" fmla="*/ 20 w 295"/>
                <a:gd name="T17" fmla="*/ 149 h 261"/>
                <a:gd name="T18" fmla="*/ 7 w 295"/>
                <a:gd name="T19" fmla="*/ 165 h 261"/>
                <a:gd name="T20" fmla="*/ 10 w 295"/>
                <a:gd name="T21" fmla="*/ 193 h 261"/>
                <a:gd name="T22" fmla="*/ 76 w 295"/>
                <a:gd name="T23" fmla="*/ 251 h 261"/>
                <a:gd name="T24" fmla="*/ 114 w 295"/>
                <a:gd name="T25" fmla="*/ 249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5" h="261">
                  <a:moveTo>
                    <a:pt x="114" y="249"/>
                  </a:moveTo>
                  <a:cubicBezTo>
                    <a:pt x="287" y="50"/>
                    <a:pt x="287" y="50"/>
                    <a:pt x="287" y="50"/>
                  </a:cubicBezTo>
                  <a:cubicBezTo>
                    <a:pt x="295" y="41"/>
                    <a:pt x="294" y="29"/>
                    <a:pt x="286" y="21"/>
                  </a:cubicBezTo>
                  <a:cubicBezTo>
                    <a:pt x="271" y="8"/>
                    <a:pt x="271" y="8"/>
                    <a:pt x="271" y="8"/>
                  </a:cubicBezTo>
                  <a:cubicBezTo>
                    <a:pt x="263" y="0"/>
                    <a:pt x="251" y="1"/>
                    <a:pt x="244" y="9"/>
                  </a:cubicBezTo>
                  <a:cubicBezTo>
                    <a:pt x="99" y="175"/>
                    <a:pt x="99" y="175"/>
                    <a:pt x="99" y="175"/>
                  </a:cubicBezTo>
                  <a:cubicBezTo>
                    <a:pt x="94" y="180"/>
                    <a:pt x="86" y="181"/>
                    <a:pt x="81" y="176"/>
                  </a:cubicBezTo>
                  <a:cubicBezTo>
                    <a:pt x="48" y="147"/>
                    <a:pt x="48" y="147"/>
                    <a:pt x="48" y="147"/>
                  </a:cubicBezTo>
                  <a:cubicBezTo>
                    <a:pt x="40" y="140"/>
                    <a:pt x="27" y="141"/>
                    <a:pt x="20" y="149"/>
                  </a:cubicBezTo>
                  <a:cubicBezTo>
                    <a:pt x="7" y="165"/>
                    <a:pt x="7" y="165"/>
                    <a:pt x="7" y="165"/>
                  </a:cubicBezTo>
                  <a:cubicBezTo>
                    <a:pt x="0" y="173"/>
                    <a:pt x="1" y="186"/>
                    <a:pt x="10" y="193"/>
                  </a:cubicBezTo>
                  <a:cubicBezTo>
                    <a:pt x="76" y="251"/>
                    <a:pt x="76" y="251"/>
                    <a:pt x="76" y="251"/>
                  </a:cubicBezTo>
                  <a:cubicBezTo>
                    <a:pt x="87" y="261"/>
                    <a:pt x="104" y="260"/>
                    <a:pt x="114" y="249"/>
                  </a:cubicBezTo>
                  <a:close/>
                </a:path>
              </a:pathLst>
            </a:custGeom>
            <a:solidFill>
              <a:srgbClr val="122164"/>
            </a:solidFill>
            <a:ln>
              <a:noFill/>
            </a:ln>
          </p:spPr>
          <p:txBody>
            <a:bodyPr vert="horz" wrap="square" lIns="82953" tIns="41476" rIns="82953" bIns="41476" numCol="1" anchor="t" anchorCtr="0" compatLnSpc="1">
              <a:prstTxWarp prst="textNoShape">
                <a:avLst/>
              </a:prstTxWarp>
            </a:bodyPr>
            <a:lstStyle/>
            <a:p>
              <a:pPr defTabSz="414772" latinLnBrk="0">
                <a:defRPr/>
              </a:pPr>
              <a:endParaRPr lang="ko-KR" altLang="en-US" sz="1633" ker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black"/>
                </a:solidFill>
                <a:ea typeface="KoPub돋움체 Medium" panose="020B0600000101010101" pitchFamily="50" charset="-127"/>
              </a:endParaRPr>
            </a:p>
          </p:txBody>
        </p:sp>
      </p:grpSp>
      <p:sp>
        <p:nvSpPr>
          <p:cNvPr id="20" name="텍스트 개체 틀 1">
            <a:extLst>
              <a:ext uri="{FF2B5EF4-FFF2-40B4-BE49-F238E27FC236}">
                <a16:creationId xmlns:a16="http://schemas.microsoft.com/office/drawing/2014/main" id="{8423436A-6690-48AD-84A9-5FB1C41902A0}"/>
              </a:ext>
            </a:extLst>
          </p:cNvPr>
          <p:cNvSpPr txBox="1">
            <a:spLocks/>
          </p:cNvSpPr>
          <p:nvPr/>
        </p:nvSpPr>
        <p:spPr>
          <a:xfrm>
            <a:off x="7463246" y="1645821"/>
            <a:ext cx="2211977" cy="4500000"/>
          </a:xfrm>
          <a:prstGeom prst="rect">
            <a:avLst/>
          </a:prstGeom>
        </p:spPr>
        <p:txBody>
          <a:bodyPr/>
          <a:lstStyle>
            <a:lvl1pPr marL="185738" indent="-185738" algn="l" defTabSz="742950" rtl="0" eaLnBrk="1" latinLnBrk="1" hangingPunct="1">
              <a:lnSpc>
                <a:spcPct val="90000"/>
              </a:lnSpc>
              <a:spcBef>
                <a:spcPts val="813"/>
              </a:spcBef>
              <a:buFont typeface="Arial" panose="020B0604020202020204" pitchFamily="34" charset="0"/>
              <a:buChar char="•"/>
              <a:defRPr sz="22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3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9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28688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6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00163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71638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3113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14588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86063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57538" indent="-185738" algn="l" defTabSz="742950" rtl="0" eaLnBrk="1" latinLnBrk="1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ko-KR" altLang="en-US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기업관리자정보 </a:t>
            </a:r>
            <a:r>
              <a:rPr lang="en-US" altLang="ko-KR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&gt; </a:t>
            </a:r>
            <a:r>
              <a:rPr lang="ko-KR" altLang="en-US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업무담당자 관리 상세화면</a:t>
            </a:r>
            <a:r>
              <a:rPr lang="en-US" altLang="ko-KR" sz="1300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</a:t>
            </a:r>
          </a:p>
          <a:p>
            <a:pPr marL="228600" indent="-228600">
              <a:lnSpc>
                <a:spcPct val="120000"/>
              </a:lnSpc>
              <a:buFont typeface="+mj-ea"/>
              <a:buAutoNum type="circleNumDbPlain"/>
            </a:pPr>
            <a:r>
              <a:rPr kumimoji="0" lang="ko-KR" altLang="en-US" sz="1300" b="1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승인취소 </a:t>
            </a:r>
            <a:r>
              <a:rPr kumimoji="0" lang="en-US" altLang="ko-KR" sz="1300" b="1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: </a:t>
            </a:r>
            <a:r>
              <a:rPr kumimoji="0" lang="ko-KR" altLang="en-US" sz="1300" b="1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기존 승인된 업무담당자 퇴사 및 기타사유 발생 시 기업관리자가 가입 승인을 취소할 수 있음</a:t>
            </a:r>
            <a:endParaRPr kumimoji="0" lang="en-US" altLang="ko-KR" sz="1300" b="1" spc="-50" dirty="0">
              <a:ln>
                <a:solidFill>
                  <a:srgbClr val="4472C4">
                    <a:alpha val="0"/>
                  </a:srgbClr>
                </a:solidFill>
              </a:ln>
              <a:solidFill>
                <a:schemeClr val="accent5">
                  <a:lumMod val="50000"/>
                </a:scheme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marL="228600" indent="-228600">
              <a:lnSpc>
                <a:spcPct val="120000"/>
              </a:lnSpc>
              <a:buFont typeface="+mj-ea"/>
              <a:buAutoNum type="circleNumDbPlain"/>
            </a:pPr>
            <a:r>
              <a:rPr kumimoji="0" lang="ko-KR" altLang="en-US" sz="1300" b="1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기업관리자 권한 이양 </a:t>
            </a:r>
            <a:r>
              <a:rPr kumimoji="0" lang="en-US" altLang="ko-KR" sz="1300" b="1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: </a:t>
            </a:r>
            <a:r>
              <a:rPr kumimoji="0" lang="ko-KR" altLang="en-US" sz="1300" b="1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기업관리자 퇴사 </a:t>
            </a:r>
            <a:r>
              <a:rPr lang="ko-KR" altLang="en-US" sz="1300" b="1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및 기타사유 발생 시</a:t>
            </a:r>
            <a:r>
              <a:rPr lang="en-US" altLang="ko-KR" sz="1300" b="1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</a:t>
            </a:r>
            <a:r>
              <a:rPr kumimoji="0" lang="ko-KR" altLang="en-US" sz="1300" b="1" spc="-50" dirty="0">
                <a:ln>
                  <a:solidFill>
                    <a:srgbClr val="4472C4">
                      <a:alpha val="0"/>
                    </a:srgb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업무담당자를 선택 후 기업관리자의 권한을  이양할 수 있음</a:t>
            </a:r>
            <a:endParaRPr kumimoji="0" lang="en-US" altLang="ko-KR" sz="1300" b="1" spc="-50" dirty="0">
              <a:ln>
                <a:solidFill>
                  <a:srgbClr val="4472C4">
                    <a:alpha val="0"/>
                  </a:srgbClr>
                </a:solidFill>
              </a:ln>
              <a:solidFill>
                <a:schemeClr val="accent5">
                  <a:lumMod val="50000"/>
                </a:schemeClr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CA6C2D31-15FE-6B65-58A2-294C0042F8F5}"/>
              </a:ext>
            </a:extLst>
          </p:cNvPr>
          <p:cNvSpPr/>
          <p:nvPr/>
        </p:nvSpPr>
        <p:spPr bwMode="auto">
          <a:xfrm>
            <a:off x="7541770" y="513974"/>
            <a:ext cx="2030400" cy="365218"/>
          </a:xfrm>
          <a:prstGeom prst="rect">
            <a:avLst/>
          </a:prstGeom>
          <a:noFill/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non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1600" spc="-1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0C1D32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업무담당자관리</a:t>
            </a:r>
          </a:p>
        </p:txBody>
      </p:sp>
      <p:sp>
        <p:nvSpPr>
          <p:cNvPr id="4" name="Text Box 174">
            <a:extLst>
              <a:ext uri="{FF2B5EF4-FFF2-40B4-BE49-F238E27FC236}">
                <a16:creationId xmlns:a16="http://schemas.microsoft.com/office/drawing/2014/main" id="{5CF4D464-EF3B-37FC-8F07-3F11D2EE3F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6873" y="1054641"/>
            <a:ext cx="6519127" cy="276999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>
              <a:spcBef>
                <a:spcPct val="0"/>
              </a:spcBef>
              <a:buNone/>
              <a:defRPr sz="3000">
                <a:latin typeface="나눔고딕 ExtraBold" panose="020D0904000000000000" pitchFamily="50" charset="-127"/>
                <a:ea typeface="나눔고딕 ExtraBold" panose="020D0904000000000000" pitchFamily="50" charset="-127"/>
                <a:cs typeface="+mj-cs"/>
              </a:defRPr>
            </a:lvl1pPr>
          </a:lstStyle>
          <a:p>
            <a:pPr defTabSz="957474" fontAlgn="auto" latinLnBrk="0">
              <a:spcAft>
                <a:spcPts val="0"/>
              </a:spcAft>
              <a:tabLst>
                <a:tab pos="2514600" algn="l"/>
              </a:tabLst>
              <a:defRPr/>
            </a:pPr>
            <a:r>
              <a:rPr kumimoji="0" lang="ko-KR" altLang="en-US" sz="1800" spc="-38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업무담당자관리 </a:t>
            </a:r>
            <a:r>
              <a:rPr lang="ko-KR" altLang="en-US" sz="1800" spc="-38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상세 </a:t>
            </a:r>
            <a:r>
              <a:rPr kumimoji="0" lang="ko-KR" altLang="en-US" sz="1800" spc="-38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화면</a:t>
            </a:r>
            <a:r>
              <a:rPr lang="en-US" altLang="ko-KR" sz="1800" spc="-38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122164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 </a:t>
            </a:r>
            <a:endParaRPr kumimoji="0" lang="ko-KR" altLang="en-US" sz="1800" spc="-5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rgbClr val="122164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904E0D64-80C7-7E5A-3D38-55774C680075}"/>
              </a:ext>
            </a:extLst>
          </p:cNvPr>
          <p:cNvGrpSpPr/>
          <p:nvPr/>
        </p:nvGrpSpPr>
        <p:grpSpPr>
          <a:xfrm>
            <a:off x="5161766" y="4787430"/>
            <a:ext cx="1896294" cy="582948"/>
            <a:chOff x="5233486" y="4169128"/>
            <a:chExt cx="1896294" cy="582948"/>
          </a:xfrm>
        </p:grpSpPr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6ED96ED9-C636-EBA1-3594-1ECC4B60904A}"/>
                </a:ext>
              </a:extLst>
            </p:cNvPr>
            <p:cNvSpPr/>
            <p:nvPr/>
          </p:nvSpPr>
          <p:spPr>
            <a:xfrm>
              <a:off x="5407994" y="4387552"/>
              <a:ext cx="604970" cy="364524"/>
            </a:xfrm>
            <a:prstGeom prst="rect">
              <a:avLst/>
            </a:prstGeom>
            <a:noFill/>
            <a:ln w="15875">
              <a:solidFill>
                <a:schemeClr val="tx1">
                  <a:lumMod val="75000"/>
                  <a:lumOff val="2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FF997D4B-0828-2AF2-754D-FCAE34071518}"/>
                </a:ext>
              </a:extLst>
            </p:cNvPr>
            <p:cNvSpPr/>
            <p:nvPr/>
          </p:nvSpPr>
          <p:spPr>
            <a:xfrm>
              <a:off x="6062394" y="4387552"/>
              <a:ext cx="1067386" cy="364524"/>
            </a:xfrm>
            <a:prstGeom prst="rect">
              <a:avLst/>
            </a:prstGeom>
            <a:noFill/>
            <a:ln w="15875">
              <a:solidFill>
                <a:schemeClr val="tx1">
                  <a:lumMod val="75000"/>
                  <a:lumOff val="2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" name="타원 2">
              <a:extLst>
                <a:ext uri="{FF2B5EF4-FFF2-40B4-BE49-F238E27FC236}">
                  <a16:creationId xmlns:a16="http://schemas.microsoft.com/office/drawing/2014/main" id="{9953426D-A026-8B50-9A80-3C884668211F}"/>
                </a:ext>
              </a:extLst>
            </p:cNvPr>
            <p:cNvSpPr/>
            <p:nvPr/>
          </p:nvSpPr>
          <p:spPr>
            <a:xfrm>
              <a:off x="5983157" y="4169128"/>
              <a:ext cx="237600" cy="237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prstClr val="black">
                    <a:lumMod val="75000"/>
                    <a:lumOff val="25000"/>
                  </a:prstClr>
                </a:buClr>
              </a:pPr>
              <a:r>
                <a:rPr lang="en-US" altLang="ko-KR" sz="1200" spc="-45" dirty="0">
                  <a:ln w="9525">
                    <a:solidFill>
                      <a:srgbClr val="C9E7F7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KoPub돋움체 Bold"/>
                  <a:ea typeface="KoPub돋움체 Bold"/>
                </a:rPr>
                <a:t>2</a:t>
              </a:r>
              <a:endParaRPr lang="ko-KR" altLang="en-US" sz="1200" spc="-45" dirty="0">
                <a:ln w="9525">
                  <a:solidFill>
                    <a:srgbClr val="C9E7F7">
                      <a:alpha val="0"/>
                    </a:srgbClr>
                  </a:solidFill>
                </a:ln>
                <a:solidFill>
                  <a:schemeClr val="bg1"/>
                </a:solidFill>
                <a:latin typeface="KoPub돋움체 Bold"/>
                <a:ea typeface="KoPub돋움체 Bold"/>
              </a:endParaRPr>
            </a:p>
          </p:txBody>
        </p:sp>
        <p:sp>
          <p:nvSpPr>
            <p:cNvPr id="6" name="타원 5">
              <a:extLst>
                <a:ext uri="{FF2B5EF4-FFF2-40B4-BE49-F238E27FC236}">
                  <a16:creationId xmlns:a16="http://schemas.microsoft.com/office/drawing/2014/main" id="{BEE4B747-97FE-2BD8-FF7F-AC5B5C871737}"/>
                </a:ext>
              </a:extLst>
            </p:cNvPr>
            <p:cNvSpPr/>
            <p:nvPr/>
          </p:nvSpPr>
          <p:spPr>
            <a:xfrm>
              <a:off x="5233486" y="4217690"/>
              <a:ext cx="237600" cy="2376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buClr>
                  <a:prstClr val="black">
                    <a:lumMod val="75000"/>
                    <a:lumOff val="25000"/>
                  </a:prstClr>
                </a:buClr>
              </a:pPr>
              <a:r>
                <a:rPr lang="en-US" altLang="ko-KR" sz="1200" spc="-45" dirty="0">
                  <a:ln w="9525">
                    <a:solidFill>
                      <a:srgbClr val="C9E7F7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KoPub돋움체 Bold"/>
                  <a:ea typeface="KoPub돋움체 Bold"/>
                </a:rPr>
                <a:t>1</a:t>
              </a:r>
              <a:endParaRPr lang="ko-KR" altLang="en-US" sz="1200" spc="-45" dirty="0">
                <a:ln w="9525">
                  <a:solidFill>
                    <a:srgbClr val="C9E7F7">
                      <a:alpha val="0"/>
                    </a:srgbClr>
                  </a:solidFill>
                </a:ln>
                <a:solidFill>
                  <a:schemeClr val="bg1"/>
                </a:solidFill>
                <a:latin typeface="KoPub돋움체 Bold"/>
                <a:ea typeface="KoPub돋움체 Bold"/>
              </a:endParaRPr>
            </a:p>
          </p:txBody>
        </p:sp>
      </p:grpSp>
      <p:sp>
        <p:nvSpPr>
          <p:cNvPr id="9" name="직사각형 8">
            <a:extLst>
              <a:ext uri="{FF2B5EF4-FFF2-40B4-BE49-F238E27FC236}">
                <a16:creationId xmlns:a16="http://schemas.microsoft.com/office/drawing/2014/main" id="{D22D1EE1-1CA0-B417-C290-F5E5F04A89B4}"/>
              </a:ext>
            </a:extLst>
          </p:cNvPr>
          <p:cNvSpPr/>
          <p:nvPr/>
        </p:nvSpPr>
        <p:spPr>
          <a:xfrm>
            <a:off x="3297504" y="4938269"/>
            <a:ext cx="1533083" cy="728889"/>
          </a:xfrm>
          <a:prstGeom prst="rect">
            <a:avLst/>
          </a:prstGeom>
          <a:solidFill>
            <a:schemeClr val="accent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spc="-6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기업관리자가 </a:t>
            </a:r>
            <a:endParaRPr lang="en-US" altLang="ko-KR" sz="1600" b="1" spc="-6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algn="ctr"/>
            <a:r>
              <a:rPr lang="ko-KR" altLang="en-US" sz="1600" b="1" spc="-6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가입 승인 취소</a:t>
            </a:r>
            <a:endParaRPr lang="en-US" altLang="ko-KR" sz="1600" b="1" spc="-6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9A0FCCC3-234B-53BD-22D6-1AA2B8C1CDB6}"/>
              </a:ext>
            </a:extLst>
          </p:cNvPr>
          <p:cNvSpPr/>
          <p:nvPr/>
        </p:nvSpPr>
        <p:spPr>
          <a:xfrm>
            <a:off x="5745539" y="5786181"/>
            <a:ext cx="1520675" cy="728889"/>
          </a:xfrm>
          <a:prstGeom prst="rect">
            <a:avLst/>
          </a:prstGeom>
          <a:solidFill>
            <a:schemeClr val="accent1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b="1" spc="-6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기업관리자의 </a:t>
            </a:r>
            <a:endParaRPr lang="en-US" altLang="ko-KR" sz="1600" b="1" spc="-6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  <a:p>
            <a:pPr algn="ctr"/>
            <a:r>
              <a:rPr lang="ko-KR" altLang="en-US" sz="1600" b="1" spc="-6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권한을 이양 </a:t>
            </a:r>
            <a:endParaRPr lang="en-US" altLang="ko-KR" sz="1600" b="1" spc="-6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  <p:sp>
        <p:nvSpPr>
          <p:cNvPr id="12" name="화살표: 오른쪽 11">
            <a:extLst>
              <a:ext uri="{FF2B5EF4-FFF2-40B4-BE49-F238E27FC236}">
                <a16:creationId xmlns:a16="http://schemas.microsoft.com/office/drawing/2014/main" id="{486B212D-6E28-8BF1-F258-854AA01267F9}"/>
              </a:ext>
            </a:extLst>
          </p:cNvPr>
          <p:cNvSpPr/>
          <p:nvPr/>
        </p:nvSpPr>
        <p:spPr>
          <a:xfrm>
            <a:off x="4885219" y="4938269"/>
            <a:ext cx="395347" cy="572584"/>
          </a:xfrm>
          <a:prstGeom prst="rightArrow">
            <a:avLst/>
          </a:prstGeom>
          <a:solidFill>
            <a:schemeClr val="accent1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b="1" spc="-6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  <p:sp>
        <p:nvSpPr>
          <p:cNvPr id="13" name="화살표: 오른쪽 12">
            <a:extLst>
              <a:ext uri="{FF2B5EF4-FFF2-40B4-BE49-F238E27FC236}">
                <a16:creationId xmlns:a16="http://schemas.microsoft.com/office/drawing/2014/main" id="{DE5CC194-68FF-B79E-AAF8-9C513A851ACD}"/>
              </a:ext>
            </a:extLst>
          </p:cNvPr>
          <p:cNvSpPr/>
          <p:nvPr/>
        </p:nvSpPr>
        <p:spPr>
          <a:xfrm rot="16200000">
            <a:off x="6350391" y="5287752"/>
            <a:ext cx="347953" cy="572584"/>
          </a:xfrm>
          <a:prstGeom prst="rightArrow">
            <a:avLst/>
          </a:prstGeom>
          <a:solidFill>
            <a:schemeClr val="accent1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100" b="1" spc="-6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KoPub돋움체 Medium" panose="02020603020101020101" pitchFamily="18" charset="-127"/>
              <a:ea typeface="KoPub돋움체 Medium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680003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그림 21">
            <a:extLst>
              <a:ext uri="{FF2B5EF4-FFF2-40B4-BE49-F238E27FC236}">
                <a16:creationId xmlns:a16="http://schemas.microsoft.com/office/drawing/2014/main" id="{D3BEBB46-CD31-4999-BEA6-B0641E2825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281" y="274517"/>
            <a:ext cx="1142164" cy="606407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31226B96-0B9D-4842-A033-CBFF5A20580C}"/>
              </a:ext>
            </a:extLst>
          </p:cNvPr>
          <p:cNvSpPr txBox="1"/>
          <p:nvPr/>
        </p:nvSpPr>
        <p:spPr>
          <a:xfrm>
            <a:off x="3032237" y="1798114"/>
            <a:ext cx="3841527" cy="874407"/>
          </a:xfrm>
          <a:prstGeom prst="rect">
            <a:avLst/>
          </a:prstGeom>
          <a:noFill/>
        </p:spPr>
        <p:txBody>
          <a:bodyPr wrap="square" lIns="0" tIns="0" rIns="0" bIns="0" rtlCol="0" anchor="ctr" anchorCtr="1">
            <a:spAutoFit/>
          </a:bodyPr>
          <a:lstStyle>
            <a:defPPr>
              <a:defRPr lang="ko-KR"/>
            </a:defPPr>
            <a:lvl1pPr algn="ctr" defTabSz="871690" latinLnBrk="0">
              <a:lnSpc>
                <a:spcPct val="110000"/>
              </a:lnSpc>
              <a:buClr>
                <a:srgbClr val="447FC1"/>
              </a:buClr>
              <a:buSzPct val="50000"/>
              <a:defRPr sz="2000">
                <a:ln w="1270">
                  <a:solidFill>
                    <a:srgbClr val="EF2577">
                      <a:alpha val="10000"/>
                    </a:srgbClr>
                  </a:solidFill>
                </a:ln>
                <a:solidFill>
                  <a:srgbClr val="EF2577"/>
                </a:solidFill>
                <a:latin typeface="고도 B" panose="02000503000000020004" pitchFamily="2" charset="-127"/>
                <a:ea typeface="고도 B" panose="02000503000000020004" pitchFamily="2" charset="-127"/>
              </a:defRPr>
            </a:lvl1pPr>
            <a:lvl2pPr marL="533823" defTabSz="1067646"/>
            <a:lvl3pPr marL="1067646" defTabSz="1067646"/>
            <a:lvl4pPr marL="1601470" defTabSz="1067646"/>
            <a:lvl5pPr marL="2135293" defTabSz="1067646"/>
            <a:lvl6pPr marL="2669116" defTabSz="1067646"/>
            <a:lvl7pPr marL="3202939" defTabSz="1067646"/>
            <a:lvl8pPr marL="3736762" defTabSz="1067646"/>
            <a:lvl9pPr marL="4270585" defTabSz="1067646"/>
          </a:lstStyle>
          <a:p>
            <a:pPr defTabSz="914400" latinLnBrk="1"/>
            <a:r>
              <a:rPr lang="ko-KR" altLang="en-US" sz="5400" spc="-140" dirty="0">
                <a:solidFill>
                  <a:srgbClr val="0070C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감사합니다</a:t>
            </a:r>
            <a:r>
              <a:rPr lang="en-US" altLang="ko-KR" sz="5400" spc="-140" dirty="0">
                <a:solidFill>
                  <a:srgbClr val="0070C0"/>
                </a:solidFill>
                <a:latin typeface="KoPub돋움체 Bold" panose="02020603020101020101" pitchFamily="18" charset="-127"/>
                <a:ea typeface="KoPub돋움체 Bold" panose="02020603020101020101" pitchFamily="18" charset="-127"/>
              </a:rPr>
              <a:t>.</a:t>
            </a:r>
            <a:endParaRPr lang="ko-KR" altLang="en-US" sz="5400" spc="-140" dirty="0">
              <a:solidFill>
                <a:srgbClr val="0070C0"/>
              </a:solidFill>
              <a:latin typeface="KoPub돋움체 Bold" panose="02020603020101020101" pitchFamily="18" charset="-127"/>
              <a:ea typeface="KoPub돋움체 Bold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902264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2F2F2"/>
        </a:solidFill>
        <a:ln>
          <a:noFill/>
        </a:ln>
      </a:spPr>
      <a:bodyPr rtlCol="0" anchor="ctr"/>
      <a:lstStyle>
        <a:defPPr algn="ctr">
          <a:defRPr sz="1100" b="1" spc="-60" dirty="0">
            <a:ln>
              <a:solidFill>
                <a:schemeClr val="accent1">
                  <a:alpha val="0"/>
                </a:schemeClr>
              </a:solidFill>
            </a:ln>
            <a:solidFill>
              <a:schemeClr val="tx1">
                <a:lumMod val="85000"/>
                <a:lumOff val="15000"/>
              </a:schemeClr>
            </a:solidFill>
            <a:latin typeface="KoPub돋움체 Medium" panose="02020603020101020101" pitchFamily="18" charset="-127"/>
            <a:ea typeface="KoPub돋움체 Medium" panose="02020603020101020101" pitchFamily="18" charset="-127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27551</TotalTime>
  <Words>407</Words>
  <Application>Microsoft Office PowerPoint</Application>
  <PresentationFormat>A4 용지(210x297mm)</PresentationFormat>
  <Paragraphs>113</Paragraphs>
  <Slides>11</Slides>
  <Notes>10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11</vt:i4>
      </vt:variant>
    </vt:vector>
  </HeadingPairs>
  <TitlesOfParts>
    <vt:vector size="18" baseType="lpstr">
      <vt:lpstr>KoPub바탕체 Bold</vt:lpstr>
      <vt:lpstr>나눔스퀘어 Bold</vt:lpstr>
      <vt:lpstr>Wingdings</vt:lpstr>
      <vt:lpstr>KoPub돋움체 Medium</vt:lpstr>
      <vt:lpstr>KoPub돋움체 Bold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김은심</dc:creator>
  <cp:lastModifiedBy>User</cp:lastModifiedBy>
  <cp:revision>3286</cp:revision>
  <cp:lastPrinted>2026-06-30T08:58:46Z</cp:lastPrinted>
  <dcterms:created xsi:type="dcterms:W3CDTF">2019-10-28T11:19:12Z</dcterms:created>
  <dcterms:modified xsi:type="dcterms:W3CDTF">2026-10-15T02:20:39Z</dcterms:modified>
</cp:coreProperties>
</file>