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23"/>
    <p:restoredTop sz="94695"/>
  </p:normalViewPr>
  <p:slideViewPr>
    <p:cSldViewPr snapToGrid="0" snapToObjects="1">
      <p:cViewPr varScale="1">
        <p:scale>
          <a:sx n="105" d="100"/>
          <a:sy n="105" d="100"/>
        </p:scale>
        <p:origin x="39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800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5" indent="0" algn="ctr">
              <a:buNone/>
              <a:defRPr sz="1600"/>
            </a:lvl7pPr>
            <a:lvl8pPr marL="3200381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9452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7235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9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5780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4429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89133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60919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6532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8" indent="0">
              <a:buNone/>
              <a:defRPr sz="1400"/>
            </a:lvl2pPr>
            <a:lvl3pPr marL="914395" indent="0">
              <a:buNone/>
              <a:defRPr sz="1200"/>
            </a:lvl3pPr>
            <a:lvl4pPr marL="1371592" indent="0">
              <a:buNone/>
              <a:defRPr sz="1000"/>
            </a:lvl4pPr>
            <a:lvl5pPr marL="1828789" indent="0">
              <a:buNone/>
              <a:defRPr sz="1000"/>
            </a:lvl5pPr>
            <a:lvl6pPr marL="2285987" indent="0">
              <a:buNone/>
              <a:defRPr sz="1000"/>
            </a:lvl6pPr>
            <a:lvl7pPr marL="2743185" indent="0">
              <a:buNone/>
              <a:defRPr sz="1000"/>
            </a:lvl7pPr>
            <a:lvl8pPr marL="3200381" indent="0">
              <a:buNone/>
              <a:defRPr sz="1000"/>
            </a:lvl8pPr>
            <a:lvl9pPr marL="365757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4301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8" indent="0">
              <a:buNone/>
              <a:defRPr sz="1400"/>
            </a:lvl2pPr>
            <a:lvl3pPr marL="914395" indent="0">
              <a:buNone/>
              <a:defRPr sz="1200"/>
            </a:lvl3pPr>
            <a:lvl4pPr marL="1371592" indent="0">
              <a:buNone/>
              <a:defRPr sz="1000"/>
            </a:lvl4pPr>
            <a:lvl5pPr marL="1828789" indent="0">
              <a:buNone/>
              <a:defRPr sz="1000"/>
            </a:lvl5pPr>
            <a:lvl6pPr marL="2285987" indent="0">
              <a:buNone/>
              <a:defRPr sz="1000"/>
            </a:lvl6pPr>
            <a:lvl7pPr marL="2743185" indent="0">
              <a:buNone/>
              <a:defRPr sz="1000"/>
            </a:lvl7pPr>
            <a:lvl8pPr marL="3200381" indent="0">
              <a:buNone/>
              <a:defRPr sz="1000"/>
            </a:lvl8pPr>
            <a:lvl9pPr marL="365757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4274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5097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5878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8154F-4321-8F42-A66A-5600E466B3E1}" type="datetimeFigureOut">
              <a:rPr kumimoji="1" lang="ko-KR" altLang="en-US" smtClean="0"/>
              <a:pPr/>
              <a:t>2026-10-12(Mon)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82DB4-43D4-D443-97F1-5D85574C9139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4577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95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5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6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914395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>
            <a:cxnSpLocks/>
          </p:cNvCxnSpPr>
          <p:nvPr/>
        </p:nvCxnSpPr>
        <p:spPr>
          <a:xfrm>
            <a:off x="1513336" y="1253380"/>
            <a:ext cx="605411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1" y="672967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atin typeface="+mj-ea"/>
                <a:ea typeface="+mj-ea"/>
              </a:rPr>
              <a:t>2027</a:t>
            </a:r>
            <a:r>
              <a:rPr lang="ko-KR" altLang="en-US" sz="2400" b="1" dirty="0">
                <a:latin typeface="+mj-ea"/>
                <a:ea typeface="+mj-ea"/>
              </a:rPr>
              <a:t> </a:t>
            </a:r>
            <a:r>
              <a:rPr lang="en-US" altLang="ko-KR" sz="2400" b="1" dirty="0">
                <a:latin typeface="+mj-ea"/>
                <a:ea typeface="+mj-ea"/>
              </a:rPr>
              <a:t>ACC </a:t>
            </a:r>
            <a:r>
              <a:rPr lang="ko-KR" altLang="en-US" sz="2400" b="1" dirty="0">
                <a:latin typeface="+mj-ea"/>
                <a:ea typeface="+mj-ea"/>
              </a:rPr>
              <a:t> 시각예술 </a:t>
            </a:r>
            <a:r>
              <a:rPr lang="ko-KR" altLang="en-US" sz="2400" b="1" dirty="0" err="1">
                <a:latin typeface="+mj-ea"/>
                <a:ea typeface="+mj-ea"/>
              </a:rPr>
              <a:t>레지던시</a:t>
            </a:r>
            <a:r>
              <a:rPr lang="en-US" altLang="ko-KR" sz="2400" b="1" dirty="0">
                <a:latin typeface="+mj-ea"/>
                <a:ea typeface="+mj-ea"/>
              </a:rPr>
              <a:t> </a:t>
            </a:r>
            <a:r>
              <a:rPr lang="ko-KR" altLang="en-US" sz="2400" b="1" dirty="0">
                <a:latin typeface="+mj-ea"/>
                <a:ea typeface="+mj-ea"/>
              </a:rPr>
              <a:t>공모 사업</a:t>
            </a:r>
            <a:endParaRPr lang="en-US" altLang="ko-KR" sz="2400" b="1" dirty="0">
              <a:latin typeface="+mj-ea"/>
              <a:ea typeface="+mj-ea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03887" y="5604620"/>
            <a:ext cx="753622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eaLnBrk="1" latinLnBrk="1" hangingPunct="1">
              <a:lnSpc>
                <a:spcPct val="130000"/>
              </a:lnSpc>
              <a:defRPr sz="1050">
                <a:solidFill>
                  <a:srgbClr val="FF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굴림" charset="-127"/>
                <a:ea typeface="굴림" charset="-127"/>
              </a:defRPr>
            </a:lvl2pPr>
            <a:lvl3pPr marL="1143000" indent="-228600">
              <a:defRPr>
                <a:latin typeface="굴림" charset="-127"/>
                <a:ea typeface="굴림" charset="-127"/>
              </a:defRPr>
            </a:lvl3pPr>
            <a:lvl4pPr marL="1600200" indent="-228600">
              <a:defRPr>
                <a:latin typeface="굴림" charset="-127"/>
                <a:ea typeface="굴림" charset="-127"/>
              </a:defRPr>
            </a:lvl4pPr>
            <a:lvl5pPr marL="2057400" indent="-228600">
              <a:defRPr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9pPr>
          </a:lstStyle>
          <a:p>
            <a:pPr>
              <a:defRPr/>
            </a:pPr>
            <a:r>
              <a:rPr lang="en-US" altLang="ko-KR" sz="1000" dirty="0">
                <a:solidFill>
                  <a:schemeClr val="tx1"/>
                </a:solidFill>
              </a:rPr>
              <a:t>※ </a:t>
            </a:r>
            <a:r>
              <a:rPr lang="ko-KR" altLang="en-US" sz="1000" dirty="0">
                <a:solidFill>
                  <a:schemeClr val="tx1"/>
                </a:solidFill>
              </a:rPr>
              <a:t>작성시 파란색 글씨는 삭제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tx1"/>
                </a:solidFill>
              </a:rPr>
              <a:t> - PDF </a:t>
            </a:r>
            <a:r>
              <a:rPr lang="ko-KR" altLang="en-US" sz="1000" dirty="0">
                <a:solidFill>
                  <a:schemeClr val="tx1"/>
                </a:solidFill>
              </a:rPr>
              <a:t>형식으로 변환하여 제출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tx1"/>
                </a:solidFill>
              </a:rPr>
              <a:t> - </a:t>
            </a:r>
            <a:r>
              <a:rPr lang="ko-KR" altLang="en-US" sz="1000" dirty="0">
                <a:solidFill>
                  <a:schemeClr val="tx1"/>
                </a:solidFill>
              </a:rPr>
              <a:t>총 용량 </a:t>
            </a:r>
            <a:r>
              <a:rPr lang="en-US" altLang="ko-KR" sz="1000" dirty="0">
                <a:solidFill>
                  <a:schemeClr val="tx1"/>
                </a:solidFill>
              </a:rPr>
              <a:t>50MB </a:t>
            </a:r>
            <a:r>
              <a:rPr lang="ko-KR" altLang="en-US" sz="1000" dirty="0">
                <a:solidFill>
                  <a:schemeClr val="tx1"/>
                </a:solidFill>
              </a:rPr>
              <a:t>이내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000" dirty="0">
                <a:solidFill>
                  <a:schemeClr val="tx1"/>
                </a:solidFill>
              </a:rPr>
              <a:t> - </a:t>
            </a:r>
            <a:r>
              <a:rPr lang="ko-KR" altLang="en-US" sz="1000" dirty="0">
                <a:solidFill>
                  <a:schemeClr val="tx1"/>
                </a:solidFill>
              </a:rPr>
              <a:t>표지 포함 총 </a:t>
            </a:r>
            <a:r>
              <a:rPr lang="en-US" altLang="ko-KR" sz="1000" dirty="0">
                <a:solidFill>
                  <a:schemeClr val="tx1"/>
                </a:solidFill>
              </a:rPr>
              <a:t>30</a:t>
            </a:r>
            <a:r>
              <a:rPr lang="ko-KR" altLang="en-US" sz="1000" dirty="0">
                <a:solidFill>
                  <a:schemeClr val="tx1"/>
                </a:solidFill>
              </a:rPr>
              <a:t>페이지 이내 작성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 폰트 및 이미지 크기는 자유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04F36D-AA3B-D24B-A55D-B00ADF30784E}"/>
              </a:ext>
            </a:extLst>
          </p:cNvPr>
          <p:cNvSpPr txBox="1"/>
          <p:nvPr/>
        </p:nvSpPr>
        <p:spPr>
          <a:xfrm>
            <a:off x="36348" y="2251188"/>
            <a:ext cx="914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latin typeface="+mn-ea"/>
              </a:rPr>
              <a:t>포트폴리오</a:t>
            </a:r>
            <a:endParaRPr lang="en-US" altLang="ko-KR" sz="2000" b="1" dirty="0">
              <a:latin typeface="+mn-ea"/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7D5FB9FD-BD26-D040-8E20-44498B996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465904"/>
              </p:ext>
            </p:extLst>
          </p:nvPr>
        </p:nvGraphicFramePr>
        <p:xfrm>
          <a:off x="701455" y="3217087"/>
          <a:ext cx="7741085" cy="1979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920">
                  <a:extLst>
                    <a:ext uri="{9D8B030D-6E8A-4147-A177-3AD203B41FA5}">
                      <a16:colId xmlns:a16="http://schemas.microsoft.com/office/drawing/2014/main" val="1230140483"/>
                    </a:ext>
                  </a:extLst>
                </a:gridCol>
                <a:gridCol w="6347165">
                  <a:extLst>
                    <a:ext uri="{9D8B030D-6E8A-4147-A177-3AD203B41FA5}">
                      <a16:colId xmlns:a16="http://schemas.microsoft.com/office/drawing/2014/main" val="4269227090"/>
                    </a:ext>
                  </a:extLst>
                </a:gridCol>
              </a:tblGrid>
              <a:tr h="5398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</a:rPr>
                        <a:t>지원자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i="1" dirty="0">
                          <a:solidFill>
                            <a:schemeClr val="tx1"/>
                          </a:solidFill>
                        </a:rPr>
                        <a:t>성명 또는 팀 일 경우 </a:t>
                      </a:r>
                      <a:r>
                        <a:rPr lang="ko-KR" altLang="en-US" sz="1100" b="0" i="1" dirty="0" err="1">
                          <a:solidFill>
                            <a:schemeClr val="tx1"/>
                          </a:solidFill>
                        </a:rPr>
                        <a:t>팀명</a:t>
                      </a:r>
                      <a:r>
                        <a:rPr lang="ko-KR" altLang="en-US" sz="1100" b="0" i="1" dirty="0">
                          <a:solidFill>
                            <a:schemeClr val="tx1"/>
                          </a:solidFill>
                        </a:rPr>
                        <a:t> 작성</a:t>
                      </a:r>
                      <a:endParaRPr lang="en-US" altLang="ko-KR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219332"/>
                  </a:ext>
                </a:extLst>
              </a:tr>
              <a:tr h="14393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solidFill>
                            <a:schemeClr val="tx1"/>
                          </a:solidFill>
                        </a:rPr>
                        <a:t>프로젝트 명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</a:rPr>
                        <a:t> 개요</a:t>
                      </a:r>
                      <a:endParaRPr lang="en-US" altLang="ko-KR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ko-KR" altLang="en-US" sz="1000" b="0" i="1" dirty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ko-KR" alt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828922"/>
                  </a:ext>
                </a:extLst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419350"/>
            <a:ext cx="4377633" cy="228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219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EBD1A6-94F7-0A4D-96ED-F2A5CC25A61B}"/>
              </a:ext>
            </a:extLst>
          </p:cNvPr>
          <p:cNvSpPr txBox="1"/>
          <p:nvPr/>
        </p:nvSpPr>
        <p:spPr>
          <a:xfrm>
            <a:off x="0" y="300789"/>
            <a:ext cx="914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latin typeface="+mn-ea"/>
              </a:rPr>
              <a:t>작품 소개</a:t>
            </a:r>
            <a:endParaRPr lang="en-US" altLang="ko-KR" sz="2000" b="1" dirty="0"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8E155-0FCD-374D-9EBE-D60F87230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25" y="1649647"/>
            <a:ext cx="7368441" cy="211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eaLnBrk="1" latinLnBrk="1" hangingPunct="1">
              <a:lnSpc>
                <a:spcPct val="130000"/>
              </a:lnSpc>
              <a:defRPr sz="1050">
                <a:solidFill>
                  <a:srgbClr val="FF0000"/>
                </a:solidFill>
                <a:latin typeface="+mn-ea"/>
                <a:ea typeface="+mn-ea"/>
              </a:defRPr>
            </a:lvl1pPr>
            <a:lvl2pPr marL="742950" indent="-285750">
              <a:defRPr>
                <a:latin typeface="굴림" charset="-127"/>
                <a:ea typeface="굴림" charset="-127"/>
              </a:defRPr>
            </a:lvl2pPr>
            <a:lvl3pPr marL="1143000" indent="-228600">
              <a:defRPr>
                <a:latin typeface="굴림" charset="-127"/>
                <a:ea typeface="굴림" charset="-127"/>
              </a:defRPr>
            </a:lvl3pPr>
            <a:lvl4pPr marL="1600200" indent="-228600">
              <a:defRPr>
                <a:latin typeface="굴림" charset="-127"/>
                <a:ea typeface="굴림" charset="-127"/>
              </a:defRPr>
            </a:lvl4pPr>
            <a:lvl5pPr marL="2057400" indent="-228600">
              <a:defRPr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charset="-127"/>
                <a:ea typeface="굴림" charset="-127"/>
              </a:defRPr>
            </a:lvl9pPr>
          </a:lstStyle>
          <a:p>
            <a:pPr>
              <a:defRPr/>
            </a:pPr>
            <a:r>
              <a:rPr lang="en-US" altLang="ko-KR" sz="1800" dirty="0">
                <a:solidFill>
                  <a:schemeClr val="accent1"/>
                </a:solidFill>
              </a:rPr>
              <a:t> </a:t>
            </a:r>
            <a:r>
              <a:rPr lang="en-US" altLang="ko-KR" sz="1800" dirty="0">
                <a:solidFill>
                  <a:schemeClr val="tx1"/>
                </a:solidFill>
              </a:rPr>
              <a:t>※</a:t>
            </a:r>
            <a:r>
              <a:rPr lang="ko-KR" altLang="en-US" sz="1800" dirty="0">
                <a:solidFill>
                  <a:schemeClr val="tx1"/>
                </a:solidFill>
              </a:rPr>
              <a:t> 자유양식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800" dirty="0">
                <a:solidFill>
                  <a:schemeClr val="tx1"/>
                </a:solidFill>
              </a:rPr>
              <a:t> ※</a:t>
            </a:r>
            <a:r>
              <a:rPr lang="ko-KR" altLang="en-US" sz="1800" dirty="0">
                <a:solidFill>
                  <a:schemeClr val="tx1"/>
                </a:solidFill>
              </a:rPr>
              <a:t> 주요 작품 이미지 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캡션 </a:t>
            </a:r>
            <a:r>
              <a:rPr lang="en-US" altLang="ko-KR" sz="1800" dirty="0">
                <a:solidFill>
                  <a:schemeClr val="tx1"/>
                </a:solidFill>
              </a:rPr>
              <a:t>: </a:t>
            </a:r>
            <a:r>
              <a:rPr lang="ko-KR" altLang="en-US" sz="1800" dirty="0" err="1">
                <a:solidFill>
                  <a:schemeClr val="tx1"/>
                </a:solidFill>
              </a:rPr>
              <a:t>작품명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제작연도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매체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크기 등 표기</a:t>
            </a:r>
            <a:r>
              <a:rPr lang="en-US" altLang="ko-KR" sz="1800" dirty="0">
                <a:solidFill>
                  <a:schemeClr val="tx1"/>
                </a:solidFill>
              </a:rPr>
              <a:t>)</a:t>
            </a:r>
            <a:r>
              <a:rPr lang="ko-KR" altLang="en-US" sz="1800" dirty="0">
                <a:solidFill>
                  <a:schemeClr val="tx1"/>
                </a:solidFill>
              </a:rPr>
              <a:t> 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800" dirty="0">
                <a:solidFill>
                  <a:schemeClr val="tx1"/>
                </a:solidFill>
              </a:rPr>
              <a:t> ※ </a:t>
            </a:r>
            <a:r>
              <a:rPr lang="ko-KR" altLang="en-US" sz="1800" dirty="0">
                <a:solidFill>
                  <a:schemeClr val="tx1"/>
                </a:solidFill>
              </a:rPr>
              <a:t>실적 </a:t>
            </a:r>
            <a:r>
              <a:rPr lang="en-US" altLang="ko-KR" sz="1800" dirty="0">
                <a:solidFill>
                  <a:schemeClr val="tx1"/>
                </a:solidFill>
              </a:rPr>
              <a:t>: </a:t>
            </a:r>
            <a:r>
              <a:rPr lang="ko-KR" altLang="en-US" sz="1800" dirty="0">
                <a:solidFill>
                  <a:schemeClr val="tx1"/>
                </a:solidFill>
              </a:rPr>
              <a:t>포스터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도록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표지내용</a:t>
            </a:r>
            <a:r>
              <a:rPr lang="en-US" altLang="ko-KR" sz="1800" dirty="0">
                <a:solidFill>
                  <a:schemeClr val="tx1"/>
                </a:solidFill>
              </a:rPr>
              <a:t>, </a:t>
            </a:r>
            <a:r>
              <a:rPr lang="ko-KR" altLang="en-US" sz="1800" dirty="0">
                <a:solidFill>
                  <a:schemeClr val="tx1"/>
                </a:solidFill>
              </a:rPr>
              <a:t>크레딧 포함</a:t>
            </a:r>
            <a:r>
              <a:rPr lang="en-US" altLang="ko-KR" sz="1800" dirty="0">
                <a:solidFill>
                  <a:schemeClr val="tx1"/>
                </a:solidFill>
              </a:rPr>
              <a:t>)</a:t>
            </a:r>
            <a:r>
              <a:rPr lang="ko-KR" altLang="en-US" sz="1800" dirty="0">
                <a:solidFill>
                  <a:schemeClr val="tx1"/>
                </a:solidFill>
              </a:rPr>
              <a:t>이미지</a:t>
            </a:r>
            <a:r>
              <a:rPr lang="en-US" altLang="ko-KR" sz="1800" dirty="0">
                <a:solidFill>
                  <a:schemeClr val="tx1"/>
                </a:solidFill>
              </a:rPr>
              <a:t> </a:t>
            </a:r>
            <a:r>
              <a:rPr lang="ko-KR" altLang="en-US" sz="1800" dirty="0">
                <a:solidFill>
                  <a:schemeClr val="tx1"/>
                </a:solidFill>
              </a:rPr>
              <a:t>등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800" dirty="0">
                <a:solidFill>
                  <a:schemeClr val="tx1"/>
                </a:solidFill>
              </a:rPr>
              <a:t> ※ </a:t>
            </a:r>
            <a:r>
              <a:rPr lang="ko-KR" altLang="en-US" sz="1800" dirty="0">
                <a:solidFill>
                  <a:schemeClr val="tx1"/>
                </a:solidFill>
              </a:rPr>
              <a:t>프로젝트 예상 결과물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스케치 등</a:t>
            </a:r>
            <a:r>
              <a:rPr lang="en-US" altLang="ko-KR" sz="1800" dirty="0">
                <a:solidFill>
                  <a:schemeClr val="tx1"/>
                </a:solidFill>
              </a:rPr>
              <a:t>) </a:t>
            </a:r>
            <a:r>
              <a:rPr lang="ko-KR" altLang="en-US" sz="1800" dirty="0">
                <a:solidFill>
                  <a:schemeClr val="tx1"/>
                </a:solidFill>
              </a:rPr>
              <a:t>포함 가능</a:t>
            </a:r>
            <a:r>
              <a:rPr lang="en-US" altLang="ko-KR" sz="1800" dirty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r>
              <a:rPr lang="en-US" altLang="ko-KR" sz="1800" dirty="0">
                <a:solidFill>
                  <a:schemeClr val="tx1"/>
                </a:solidFill>
              </a:rPr>
              <a:t> ※ 30</a:t>
            </a:r>
            <a:r>
              <a:rPr lang="ko-KR" altLang="en-US" sz="1800" dirty="0">
                <a:solidFill>
                  <a:schemeClr val="tx1"/>
                </a:solidFill>
              </a:rPr>
              <a:t>페이지 이내 작성 </a:t>
            </a:r>
            <a:endParaRPr lang="en-US" altLang="ko-KR" sz="1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0077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728</TotalTime>
  <Words>108</Words>
  <Application>Microsoft Office PowerPoint</Application>
  <PresentationFormat>화면 슬라이드 쇼(4:3)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User</dc:creator>
  <cp:lastModifiedBy>USER</cp:lastModifiedBy>
  <cp:revision>53</cp:revision>
  <cp:lastPrinted>2023-02-02T06:31:02Z</cp:lastPrinted>
  <dcterms:created xsi:type="dcterms:W3CDTF">2022-05-11T12:24:18Z</dcterms:created>
  <dcterms:modified xsi:type="dcterms:W3CDTF">2026-10-12T07:30:04Z</dcterms:modified>
</cp:coreProperties>
</file>