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0693400" cy="7561263"/>
  <p:notesSz cx="6858000" cy="9144000"/>
  <p:embeddedFontLst>
    <p:embeddedFont>
      <p:font typeface="맑은 고딕" panose="020B0503020000020004" pitchFamily="50" charset="-127"/>
      <p:regular r:id="rId6"/>
      <p:bold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3" roundtripDataSignature="AMtx7mjQ/tCiVRWUxlckc9zLVdVDcekdA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602" y="66"/>
      </p:cViewPr>
      <p:guideLst>
        <p:guide orient="horz" pos="238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5" Type="http://schemas.openxmlformats.org/officeDocument/2006/relationships/notesMaster" Target="notesMasters/notesMaster1.xml"/><Relationship Id="rId15" Type="http://schemas.openxmlformats.org/officeDocument/2006/relationships/viewProps" Target="viewProps.xml"/><Relationship Id="rId4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63262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>
            <a:spLocks noGrp="1"/>
          </p:cNvSpPr>
          <p:nvPr>
            <p:ph type="ctrTitle"/>
          </p:nvPr>
        </p:nvSpPr>
        <p:spPr>
          <a:xfrm>
            <a:off x="802005" y="1237457"/>
            <a:ext cx="9089390" cy="2632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5"/>
              <a:buFont typeface="Calibri"/>
              <a:buNone/>
              <a:defRPr sz="661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subTitle" idx="1"/>
          </p:nvPr>
        </p:nvSpPr>
        <p:spPr>
          <a:xfrm>
            <a:off x="1336675" y="3971414"/>
            <a:ext cx="8020050" cy="1825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3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5"/>
              <a:buNone/>
              <a:defRPr sz="1985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dt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ftr" idx="11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sldNum" idx="12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>
            <a:spLocks noGrp="1"/>
          </p:cNvSpPr>
          <p:nvPr>
            <p:ph type="title"/>
          </p:nvPr>
        </p:nvSpPr>
        <p:spPr>
          <a:xfrm>
            <a:off x="735171" y="402569"/>
            <a:ext cx="9223058" cy="1461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body" idx="1"/>
          </p:nvPr>
        </p:nvSpPr>
        <p:spPr>
          <a:xfrm>
            <a:off x="735171" y="2012836"/>
            <a:ext cx="9223058" cy="4797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dt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7"/>
          <p:cNvSpPr txBox="1">
            <a:spLocks noGrp="1"/>
          </p:cNvSpPr>
          <p:nvPr>
            <p:ph type="ftr" idx="11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sldNum" idx="12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729602" y="1885067"/>
            <a:ext cx="9223058" cy="314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5"/>
              <a:buFont typeface="Calibri"/>
              <a:buNone/>
              <a:defRPr sz="661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729602" y="5060097"/>
            <a:ext cx="9223058" cy="1654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3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2205"/>
              <a:buNone/>
              <a:defRPr sz="2205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985"/>
              <a:buNone/>
              <a:defRPr sz="1985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888888"/>
              </a:buClr>
              <a:buSzPts val="1764"/>
              <a:buNone/>
              <a:defRPr sz="1764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dt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ftr" idx="11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sldNum" idx="12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콘텐츠 2개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735171" y="402569"/>
            <a:ext cx="9223058" cy="1461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1"/>
          </p:nvPr>
        </p:nvSpPr>
        <p:spPr>
          <a:xfrm>
            <a:off x="735171" y="2012836"/>
            <a:ext cx="4544695" cy="4797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2"/>
          </p:nvPr>
        </p:nvSpPr>
        <p:spPr>
          <a:xfrm>
            <a:off x="5413534" y="2012836"/>
            <a:ext cx="4544695" cy="4797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dt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ftr" idx="11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ldNum" idx="12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736564" y="402569"/>
            <a:ext cx="9223058" cy="1461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1"/>
          </p:nvPr>
        </p:nvSpPr>
        <p:spPr>
          <a:xfrm>
            <a:off x="736565" y="1853560"/>
            <a:ext cx="4523809" cy="908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3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 b="1"/>
            </a:lvl1pPr>
            <a:lvl2pPr marL="914400" lvl="1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 b="1"/>
            </a:lvl2pPr>
            <a:lvl3pPr marL="1371600" lvl="2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5"/>
              <a:buNone/>
              <a:defRPr sz="1985" b="1"/>
            </a:lvl3pPr>
            <a:lvl4pPr marL="1828800" lvl="3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4pPr>
            <a:lvl5pPr marL="2286000" lvl="4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5pPr>
            <a:lvl6pPr marL="2743200" lvl="5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6pPr>
            <a:lvl7pPr marL="3200400" lvl="6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7pPr>
            <a:lvl8pPr marL="3657600" lvl="7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8pPr>
            <a:lvl9pPr marL="4114800" lvl="8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2"/>
          </p:nvPr>
        </p:nvSpPr>
        <p:spPr>
          <a:xfrm>
            <a:off x="736565" y="2761961"/>
            <a:ext cx="4523809" cy="4062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3"/>
          </p:nvPr>
        </p:nvSpPr>
        <p:spPr>
          <a:xfrm>
            <a:off x="5413534" y="1853560"/>
            <a:ext cx="4546088" cy="908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3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 b="1"/>
            </a:lvl1pPr>
            <a:lvl2pPr marL="914400" lvl="1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 b="1"/>
            </a:lvl2pPr>
            <a:lvl3pPr marL="1371600" lvl="2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5"/>
              <a:buNone/>
              <a:defRPr sz="1985" b="1"/>
            </a:lvl3pPr>
            <a:lvl4pPr marL="1828800" lvl="3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4pPr>
            <a:lvl5pPr marL="2286000" lvl="4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5pPr>
            <a:lvl6pPr marL="2743200" lvl="5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6pPr>
            <a:lvl7pPr marL="3200400" lvl="6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7pPr>
            <a:lvl8pPr marL="3657600" lvl="7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8pPr>
            <a:lvl9pPr marL="4114800" lvl="8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 b="1"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body" idx="4"/>
          </p:nvPr>
        </p:nvSpPr>
        <p:spPr>
          <a:xfrm>
            <a:off x="5413534" y="2761961"/>
            <a:ext cx="4546088" cy="4062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dt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ftr" idx="11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/>
          </p:nvPr>
        </p:nvSpPr>
        <p:spPr>
          <a:xfrm>
            <a:off x="735171" y="402569"/>
            <a:ext cx="9223058" cy="1461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dt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ftr" idx="11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콘텐츠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Calibri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4546088" y="1088683"/>
            <a:ext cx="5413534" cy="5373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52628" algn="l">
              <a:lnSpc>
                <a:spcPct val="90000"/>
              </a:lnSpc>
              <a:spcBef>
                <a:spcPts val="1103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marL="914400" lvl="1" indent="-424624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marL="1371600" lvl="2" indent="-39662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marL="1828800" lvl="3" indent="-368617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marL="2286000" lvl="4" indent="-368617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marL="2743200" lvl="5" indent="-368617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marL="3200400" lvl="6" indent="-368617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marL="3657600" lvl="7" indent="-368617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marL="4114800" lvl="8" indent="-368617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2"/>
          </p:nvPr>
        </p:nvSpPr>
        <p:spPr>
          <a:xfrm>
            <a:off x="736564" y="2268379"/>
            <a:ext cx="3448900" cy="4202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3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marL="914400" lvl="1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4"/>
              <a:buNone/>
              <a:defRPr sz="1544"/>
            </a:lvl2pPr>
            <a:lvl3pPr marL="1371600" lvl="2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marL="1828800" lvl="3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3"/>
              <a:buNone/>
              <a:defRPr sz="1103"/>
            </a:lvl4pPr>
            <a:lvl5pPr marL="2286000" lvl="4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3"/>
              <a:buNone/>
              <a:defRPr sz="1103"/>
            </a:lvl5pPr>
            <a:lvl6pPr marL="2743200" lvl="5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3"/>
              <a:buNone/>
              <a:defRPr sz="1103"/>
            </a:lvl6pPr>
            <a:lvl7pPr marL="3200400" lvl="6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3"/>
              <a:buNone/>
              <a:defRPr sz="1103"/>
            </a:lvl7pPr>
            <a:lvl8pPr marL="3657600" lvl="7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3"/>
              <a:buNone/>
              <a:defRPr sz="1103"/>
            </a:lvl8pPr>
            <a:lvl9pPr marL="4114800" lvl="8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3"/>
              <a:buNone/>
              <a:defRPr sz="1103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dt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ftr" idx="11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캡션 있는 그림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Calibri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>
            <a:spLocks noGrp="1"/>
          </p:cNvSpPr>
          <p:nvPr>
            <p:ph type="pic" idx="2"/>
          </p:nvPr>
        </p:nvSpPr>
        <p:spPr>
          <a:xfrm>
            <a:off x="4546088" y="1088683"/>
            <a:ext cx="5413534" cy="537339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736564" y="2268379"/>
            <a:ext cx="3448900" cy="4202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3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marL="914400" lvl="1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4"/>
              <a:buNone/>
              <a:defRPr sz="1544"/>
            </a:lvl2pPr>
            <a:lvl3pPr marL="1371600" lvl="2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marL="1828800" lvl="3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3"/>
              <a:buNone/>
              <a:defRPr sz="1103"/>
            </a:lvl4pPr>
            <a:lvl5pPr marL="2286000" lvl="4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3"/>
              <a:buNone/>
              <a:defRPr sz="1103"/>
            </a:lvl5pPr>
            <a:lvl6pPr marL="2743200" lvl="5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3"/>
              <a:buNone/>
              <a:defRPr sz="1103"/>
            </a:lvl6pPr>
            <a:lvl7pPr marL="3200400" lvl="6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3"/>
              <a:buNone/>
              <a:defRPr sz="1103"/>
            </a:lvl7pPr>
            <a:lvl8pPr marL="3657600" lvl="7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3"/>
              <a:buNone/>
              <a:defRPr sz="1103"/>
            </a:lvl8pPr>
            <a:lvl9pPr marL="4114800" lvl="8" indent="-228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3"/>
              <a:buNone/>
              <a:defRPr sz="1103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dt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ftr" idx="11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ldNum" idx="12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텍스트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735171" y="402569"/>
            <a:ext cx="9223058" cy="1461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 rot="5400000">
            <a:off x="2947924" y="-199917"/>
            <a:ext cx="4797552" cy="9223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dt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ftr" idx="11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텍스트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 rot="5400000">
            <a:off x="5601437" y="2453595"/>
            <a:ext cx="6407821" cy="2305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 rot="5400000">
            <a:off x="923075" y="214664"/>
            <a:ext cx="6407821" cy="6783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10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dt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ftr" idx="11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sldNum" idx="12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735171" y="402569"/>
            <a:ext cx="9223058" cy="1461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Calibri"/>
              <a:buNone/>
              <a:defRPr sz="48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735171" y="2012836"/>
            <a:ext cx="9223058" cy="4797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24624" algn="l" rtl="0">
              <a:lnSpc>
                <a:spcPct val="90000"/>
              </a:lnSpc>
              <a:spcBef>
                <a:spcPts val="1103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sz="308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621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sz="26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617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sz="22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4647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5"/>
              <a:buFont typeface="Arial"/>
              <a:buChar char="•"/>
              <a:defRPr sz="198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4647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5"/>
              <a:buFont typeface="Arial"/>
              <a:buChar char="•"/>
              <a:defRPr sz="198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4647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5"/>
              <a:buFont typeface="Arial"/>
              <a:buChar char="•"/>
              <a:defRPr sz="198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4647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5"/>
              <a:buFont typeface="Arial"/>
              <a:buChar char="•"/>
              <a:defRPr sz="198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4647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5"/>
              <a:buFont typeface="Arial"/>
              <a:buChar char="•"/>
              <a:defRPr sz="198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4647" algn="l" rtl="0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5"/>
              <a:buFont typeface="Arial"/>
              <a:buChar char="•"/>
              <a:defRPr sz="198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dt" idx="10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ftr" idx="11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2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subTitle" idx="1"/>
          </p:nvPr>
        </p:nvSpPr>
        <p:spPr>
          <a:xfrm>
            <a:off x="2090058" y="4904801"/>
            <a:ext cx="6676862" cy="1538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ko-KR" sz="1400" b="1" dirty="0">
                <a:solidFill>
                  <a:schemeClr val="dk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이  </a:t>
            </a:r>
            <a:r>
              <a:rPr lang="ko-KR" sz="1400" b="1" dirty="0" err="1">
                <a:solidFill>
                  <a:schemeClr val="dk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름</a:t>
            </a:r>
            <a:r>
              <a:rPr lang="ko-KR" sz="1400" b="1" dirty="0">
                <a:solidFill>
                  <a:schemeClr val="dk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 : 본명 기입 		        </a:t>
            </a:r>
            <a:r>
              <a:rPr lang="ko-KR" sz="1400" b="1" dirty="0"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생년월일: 000000</a:t>
            </a:r>
            <a:r>
              <a:rPr lang="ko-KR" sz="1400" b="1" dirty="0">
                <a:solidFill>
                  <a:schemeClr val="dk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	</a:t>
            </a:r>
            <a:endParaRPr dirty="0"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10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ko-KR" sz="1400" b="1" dirty="0">
                <a:solidFill>
                  <a:schemeClr val="dk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	</a:t>
            </a:r>
            <a:endParaRPr dirty="0"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</a:endParaRPr>
          </a:p>
          <a:p>
            <a:pPr marL="0" marR="0" indent="0" algn="just" fontAlgn="base" latinLnBrk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400" b="1" dirty="0">
                <a:solidFill>
                  <a:schemeClr val="dk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평면장르</a:t>
            </a:r>
            <a:r>
              <a:rPr lang="ko-KR" sz="1400" b="1" dirty="0">
                <a:solidFill>
                  <a:schemeClr val="dk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 : 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□ 회화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□ 판화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□ 사진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□ 일러스트 및 그래픽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(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뉴미디어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(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디지털페인팅 등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)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□ 기타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(     )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10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b="1" dirty="0">
              <a:solidFill>
                <a:schemeClr val="dk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  <a:sym typeface="Calibri"/>
            </a:endParaRPr>
          </a:p>
        </p:txBody>
      </p:sp>
      <p:cxnSp>
        <p:nvCxnSpPr>
          <p:cNvPr id="85" name="Google Shape;85;p1"/>
          <p:cNvCxnSpPr/>
          <p:nvPr/>
        </p:nvCxnSpPr>
        <p:spPr>
          <a:xfrm>
            <a:off x="2466380" y="3996655"/>
            <a:ext cx="576064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6" name="Google Shape;86;p1"/>
          <p:cNvSpPr txBox="1"/>
          <p:nvPr/>
        </p:nvSpPr>
        <p:spPr>
          <a:xfrm>
            <a:off x="3939945" y="3551723"/>
            <a:ext cx="242566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800" b="1" i="0" u="none" strike="noStrike" cap="none" dirty="0">
                <a:solidFill>
                  <a:schemeClr val="dk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포트폴리오</a:t>
            </a:r>
            <a:endParaRPr sz="1800" b="1" i="0" u="none" strike="noStrike" cap="none" dirty="0">
              <a:solidFill>
                <a:schemeClr val="dk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2250356" y="2058734"/>
            <a:ext cx="5976664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altLang="ko-KR" sz="32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2027 ACC </a:t>
            </a:r>
            <a:r>
              <a:rPr lang="ko-KR" altLang="en-US" sz="3200" b="1" kern="0" spc="0" dirty="0" err="1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뉴스트</a:t>
            </a:r>
            <a:r>
              <a:rPr lang="en-US" altLang="ko-KR" sz="32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(ACC NEWST) </a:t>
            </a:r>
          </a:p>
          <a:p>
            <a:pPr algn="ctr"/>
            <a:r>
              <a:rPr lang="ko-KR" altLang="en-US" sz="3200" b="1" kern="0" spc="0" dirty="0">
                <a:solidFill>
                  <a:srgbClr val="00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</a:rPr>
              <a:t>참여작가 모집</a:t>
            </a:r>
            <a:endParaRPr lang="ko-KR" altLang="en-US" sz="3200" dirty="0"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107950" y="115888"/>
            <a:ext cx="5598790" cy="1510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 b="0" i="1" u="none" strike="noStrike" cap="none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※ 작성 시 붉은색 글씨는 지우세요.</a:t>
            </a:r>
            <a:endParaRPr i="1" dirty="0"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 b="0" i="1" u="none" strike="noStrike" cap="none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- PDF 형식으로 변환하여 제출</a:t>
            </a:r>
            <a:endParaRPr sz="1000" b="0" i="1" u="none" strike="noStrike" cap="none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  <a:sym typeface="Calibr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 b="0" i="1" u="none" strike="noStrike" cap="none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- 총 용량 </a:t>
            </a:r>
            <a:r>
              <a:rPr lang="en-US" altLang="ko-KR" sz="1000" b="0" i="1" u="none" strike="noStrike" cap="none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50</a:t>
            </a:r>
            <a:r>
              <a:rPr lang="ko-KR" sz="1000" b="0" i="1" u="none" strike="noStrike" cap="none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MB 이내</a:t>
            </a:r>
            <a:endParaRPr sz="1000" b="0" i="1" u="none" strike="noStrike" cap="none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  <a:sym typeface="Calibr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 b="0" i="1" u="none" strike="noStrike" cap="none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- 표지 포함 총 </a:t>
            </a:r>
            <a:r>
              <a:rPr lang="en-US" altLang="ko-KR" sz="1000" b="0" i="1" u="none" strike="noStrike" cap="none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30</a:t>
            </a:r>
            <a:r>
              <a:rPr lang="ko-KR" sz="1000" b="0" i="1" u="none" strike="noStrike" cap="none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p</a:t>
            </a:r>
            <a:r>
              <a:rPr lang="ko-KR" sz="1000" b="0" i="1" u="none" strike="noStrike" cap="none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 이내 작성 (초과제출 시, </a:t>
            </a:r>
            <a:r>
              <a:rPr lang="en-US" altLang="ko-KR" sz="1000" b="0" i="1" u="none" strike="noStrike" cap="none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30</a:t>
            </a:r>
            <a:r>
              <a:rPr lang="ko-KR" sz="1000" b="0" i="1" u="none" strike="noStrike" cap="none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p</a:t>
            </a:r>
            <a:r>
              <a:rPr lang="ko-KR" sz="1000" b="0" i="1" u="none" strike="noStrike" cap="none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 이내만 심사에 반영)</a:t>
            </a:r>
            <a:endParaRPr i="1" dirty="0"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 b="0" i="1" u="none" strike="noStrike" cap="none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- 폰트 및 폰트 크기는 자유</a:t>
            </a:r>
            <a:endParaRPr sz="1000" b="0" i="1" u="none" strike="noStrike" cap="none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  <a:sym typeface="Calibr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0" i="1" u="none" strike="noStrike" cap="none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  <a:sym typeface="Calibr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0" i="1" u="none" strike="noStrike" cap="none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101042" y="5132100"/>
            <a:ext cx="559890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 u="none" strike="noStrike" cap="none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필명 사용 시 ‘본명(필명)’</a:t>
            </a:r>
            <a:r>
              <a:rPr lang="ko-KR" sz="1000" u="none" strike="noStrike" cap="none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으로</a:t>
            </a:r>
            <a:r>
              <a:rPr lang="ko-KR" sz="1000" u="none" strike="noStrike" cap="none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 작성</a:t>
            </a:r>
            <a:endParaRPr sz="10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6797151" y="5131275"/>
            <a:ext cx="234810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00" u="none" strike="noStrike" cap="none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주민번호  앞 6자리 </a:t>
            </a:r>
            <a:endParaRPr sz="1000" u="none" strike="noStrike" cap="none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2090057" y="3737978"/>
            <a:ext cx="641084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b="1" i="0" u="none" strike="noStrike" cap="none" dirty="0">
              <a:solidFill>
                <a:schemeClr val="dk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800" b="1" dirty="0">
                <a:solidFill>
                  <a:schemeClr val="dk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Noto Sans KR"/>
              </a:rPr>
              <a:t>1. </a:t>
            </a:r>
            <a:r>
              <a:rPr lang="ko-KR" altLang="en-US" sz="1800" b="1" dirty="0">
                <a:solidFill>
                  <a:schemeClr val="dk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Noto Sans KR"/>
              </a:rPr>
              <a:t>작품활동 소개</a:t>
            </a:r>
            <a:r>
              <a:rPr lang="en-US" altLang="ko-KR" sz="1800" b="1" dirty="0">
                <a:solidFill>
                  <a:schemeClr val="dk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Noto Sans KR"/>
              </a:rPr>
              <a:t>(</a:t>
            </a:r>
            <a:r>
              <a:rPr lang="ko-KR" altLang="en-US" sz="1800" b="1" dirty="0" err="1">
                <a:solidFill>
                  <a:schemeClr val="dk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Noto Sans KR"/>
              </a:rPr>
              <a:t>전시출품작을</a:t>
            </a:r>
            <a:r>
              <a:rPr lang="ko-KR" altLang="en-US" sz="1800" b="1" dirty="0">
                <a:solidFill>
                  <a:schemeClr val="dk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Noto Sans KR"/>
              </a:rPr>
              <a:t> 제외</a:t>
            </a:r>
            <a:r>
              <a:rPr lang="en-US" altLang="ko-KR" sz="1800" b="1" dirty="0">
                <a:solidFill>
                  <a:schemeClr val="dk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Noto Sans KR"/>
              </a:rPr>
              <a:t>) + 2. </a:t>
            </a:r>
            <a:r>
              <a:rPr lang="ko-KR" altLang="en-US" sz="1800" b="1" dirty="0">
                <a:solidFill>
                  <a:schemeClr val="dk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Noto Sans KR"/>
              </a:rPr>
              <a:t>거주지 증빙</a:t>
            </a:r>
            <a:endParaRPr lang="en-US" sz="1800" b="1" dirty="0">
              <a:solidFill>
                <a:schemeClr val="dk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629486" y="6920611"/>
            <a:ext cx="8010808" cy="715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190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Noto Sans Symbols"/>
              <a:buNone/>
            </a:pPr>
            <a:endParaRPr sz="1050" b="1" dirty="0">
              <a:solidFill>
                <a:schemeClr val="dk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※ 부정확한 정보와 제출 자료 등으로 인해 발생하는 불이익에 대한 일체의 책임은 신청자에게 있습니다</a:t>
            </a:r>
            <a:r>
              <a:rPr lang="ko-KR" sz="12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.</a:t>
            </a:r>
            <a:endParaRPr sz="12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/>
          <p:nvPr/>
        </p:nvSpPr>
        <p:spPr>
          <a:xfrm>
            <a:off x="188641" y="200473"/>
            <a:ext cx="225895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작품 소개</a:t>
            </a:r>
            <a:endParaRPr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217041" y="615971"/>
            <a:ext cx="7398990" cy="2192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※ 작성 시 붉은색 글씨는 지우세요.</a:t>
            </a:r>
            <a:endParaRPr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/>
              <a:sym typeface="Calibr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■ 주요 작품 이미지</a:t>
            </a:r>
            <a:endParaRPr sz="105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/>
              <a:sym typeface="Calibr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  - 캡션 : </a:t>
            </a:r>
            <a:r>
              <a:rPr lang="ko-KR" sz="1050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작품명</a:t>
            </a:r>
            <a:r>
              <a:rPr 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, 재료, 크기, 제작연도</a:t>
            </a:r>
            <a:endParaRPr sz="105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/>
              <a:sym typeface="Calibr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/>
              <a:sym typeface="Calibr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※ </a:t>
            </a:r>
            <a:r>
              <a: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자유양식</a:t>
            </a: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 </a:t>
            </a:r>
            <a:r>
              <a:rPr lang="en-US" alt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※ </a:t>
            </a:r>
            <a:r>
              <a: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주요 작품 이미지 </a:t>
            </a:r>
            <a:r>
              <a:rPr lang="en-US" alt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(</a:t>
            </a:r>
            <a:r>
              <a: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캡션 </a:t>
            </a:r>
            <a:r>
              <a:rPr lang="en-US" alt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: </a:t>
            </a:r>
            <a:r>
              <a:rPr lang="ko-KR" altLang="en-US" sz="1050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작품명</a:t>
            </a:r>
            <a:r>
              <a:rPr lang="en-US" alt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, </a:t>
            </a:r>
            <a:r>
              <a: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제작연도</a:t>
            </a:r>
            <a:r>
              <a:rPr lang="en-US" alt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, </a:t>
            </a:r>
            <a:r>
              <a: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매체</a:t>
            </a:r>
            <a:r>
              <a:rPr lang="en-US" alt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, </a:t>
            </a:r>
            <a:r>
              <a: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크기 등 표기</a:t>
            </a:r>
            <a:r>
              <a:rPr lang="en-US" alt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) </a:t>
            </a: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 ※ </a:t>
            </a:r>
            <a:r>
              <a: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실적 </a:t>
            </a:r>
            <a:r>
              <a:rPr lang="en-US" alt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: </a:t>
            </a:r>
            <a:r>
              <a: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포스터</a:t>
            </a:r>
            <a:r>
              <a:rPr lang="en-US" alt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, </a:t>
            </a:r>
            <a:r>
              <a: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도록</a:t>
            </a:r>
            <a:r>
              <a:rPr lang="en-US" alt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(</a:t>
            </a:r>
            <a:r>
              <a: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표지내용</a:t>
            </a:r>
            <a:r>
              <a:rPr lang="en-US" alt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, </a:t>
            </a:r>
            <a:r>
              <a: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크레딧 포함</a:t>
            </a:r>
            <a:r>
              <a:rPr lang="en-US" alt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)</a:t>
            </a:r>
            <a:r>
              <a: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이미지 등</a:t>
            </a:r>
            <a:endParaRPr lang="en-US" altLang="ko-KR" sz="105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/>
              <a:sym typeface="Calibr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 ※ </a:t>
            </a:r>
            <a:r>
              <a:rPr lang="ko-KR" altLang="en-US" sz="1050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평론글</a:t>
            </a:r>
            <a:endParaRPr lang="ko-KR" altLang="en-US" sz="105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/>
              <a:sym typeface="Calibr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 </a:t>
            </a:r>
            <a:r>
              <a:rPr lang="en-US" alt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※ </a:t>
            </a:r>
            <a:r>
              <a: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프로젝트 예상 결과물</a:t>
            </a:r>
            <a:r>
              <a:rPr lang="en-US" alt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(</a:t>
            </a:r>
            <a:r>
              <a: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스케치 등</a:t>
            </a:r>
            <a:r>
              <a:rPr lang="en-US" altLang="ko-KR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) </a:t>
            </a:r>
            <a:r>
              <a: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/>
                <a:sym typeface="Calibri"/>
              </a:rPr>
              <a:t>포함 가능</a:t>
            </a:r>
            <a:endParaRPr sz="105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/>
          <p:nvPr/>
        </p:nvSpPr>
        <p:spPr>
          <a:xfrm>
            <a:off x="198689" y="200473"/>
            <a:ext cx="503650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증빙서류</a:t>
            </a:r>
            <a:r>
              <a:rPr lang="en-US" altLang="ko-KR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거주지증빙용</a:t>
            </a:r>
            <a:r>
              <a:rPr lang="ko-KR" altLang="en-US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주민등록초본</a:t>
            </a:r>
            <a:endParaRPr lang="en-US" altLang="ko-KR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Google Shape;88;p1">
            <a:extLst>
              <a:ext uri="{FF2B5EF4-FFF2-40B4-BE49-F238E27FC236}">
                <a16:creationId xmlns:a16="http://schemas.microsoft.com/office/drawing/2014/main" id="{9AD11339-F368-6DAF-B23E-286E543CFD81}"/>
              </a:ext>
            </a:extLst>
          </p:cNvPr>
          <p:cNvSpPr txBox="1"/>
          <p:nvPr/>
        </p:nvSpPr>
        <p:spPr>
          <a:xfrm>
            <a:off x="198689" y="618306"/>
            <a:ext cx="5598790" cy="512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50" b="0" i="0" u="none" strike="noStrike" cap="none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※ 작성 시 붉은색 글씨는 지우세요.</a:t>
            </a:r>
            <a:endParaRPr sz="1050" dirty="0"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1050" b="0" i="0" u="none" strike="noStrike" cap="none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- </a:t>
            </a:r>
            <a:r>
              <a:rPr lang="ko-KR" altLang="en-US" sz="1050" b="0" i="0" u="none" strike="noStrike" cap="none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반드시</a:t>
            </a:r>
            <a:r>
              <a:rPr lang="en-US" altLang="ko-KR" sz="1050" b="0" i="0" u="none" strike="noStrike" cap="none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, </a:t>
            </a:r>
            <a:r>
              <a:rPr lang="ko-KR" altLang="en-US" sz="1050" b="0" i="0" u="none" strike="noStrike" cap="none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Calibri" panose="020F0502020204030204" pitchFamily="34" charset="0"/>
                <a:sym typeface="Calibri"/>
              </a:rPr>
              <a:t>주민등록번호 뒷자리는 보이지 않게 처리하여 제출</a:t>
            </a:r>
            <a:endParaRPr sz="1050" b="0" i="0" u="none" strike="noStrike" cap="none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0382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테마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225</Words>
  <Application>Microsoft Office PowerPoint</Application>
  <PresentationFormat>사용자 지정</PresentationFormat>
  <Paragraphs>31</Paragraphs>
  <Slides>3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Arial</vt:lpstr>
      <vt:lpstr>Calibri</vt:lpstr>
      <vt:lpstr>맑은 고딕</vt:lpstr>
      <vt:lpstr>Noto Sans Symbols</vt:lpstr>
      <vt:lpstr>Office Theme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NANJI_H</dc:creator>
  <cp:lastModifiedBy>USER</cp:lastModifiedBy>
  <cp:revision>9</cp:revision>
  <dcterms:created xsi:type="dcterms:W3CDTF">2020-09-11T06:37:15Z</dcterms:created>
  <dcterms:modified xsi:type="dcterms:W3CDTF">2026-10-22T00:44:36Z</dcterms:modified>
</cp:coreProperties>
</file>